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81" r:id="rId3"/>
    <p:sldId id="285" r:id="rId4"/>
    <p:sldId id="282" r:id="rId5"/>
    <p:sldId id="312" r:id="rId6"/>
    <p:sldId id="313" r:id="rId7"/>
    <p:sldId id="314" r:id="rId8"/>
    <p:sldId id="315" r:id="rId9"/>
    <p:sldId id="287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967A3"/>
    <a:srgbClr val="FFABD1"/>
    <a:srgbClr val="FC3E2E"/>
    <a:srgbClr val="D55152"/>
    <a:srgbClr val="30ABCA"/>
    <a:srgbClr val="93EDD3"/>
    <a:srgbClr val="95EDD2"/>
    <a:srgbClr val="00CCFA"/>
    <a:srgbClr val="003A5D"/>
    <a:srgbClr val="F4FC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43" autoAdjust="0"/>
    <p:restoredTop sz="95994" autoAdjust="0"/>
  </p:normalViewPr>
  <p:slideViewPr>
    <p:cSldViewPr snapToGrid="0">
      <p:cViewPr>
        <p:scale>
          <a:sx n="100" d="100"/>
          <a:sy n="100" d="100"/>
        </p:scale>
        <p:origin x="1002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F2915-13BA-429B-B834-61B89EE1ED8D}" type="datetimeFigureOut">
              <a:rPr lang="zh-CN" altLang="en-US" smtClean="0"/>
              <a:t>2021/8/15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C5D768-FE41-43FD-AE61-807F5F1E1F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3142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7BB540D-7C39-4831-A4A5-653E8268F0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9D652F27-283D-4C26-B786-1FDD9F1DE6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B9B0875E-4141-4B00-AA3F-EDCE65DE6C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350F12-8770-4C79-B335-C1DF728D8705}" type="datetimeFigureOut">
              <a:rPr lang="zh-CN" altLang="en-US" smtClean="0"/>
              <a:t>2021/8/15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F9C1D29E-9B3D-4D8B-842D-82F0EF02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8BBA994-F08B-4A6C-85A3-5839550F9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E66EA6-9696-4AB3-992B-15A7629719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7776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0357928-BDBB-4790-9614-19195EAD2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AAE25A3D-C712-42F5-AB4D-F0FCF09E95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5D0A63B-0BE6-46E4-AEBB-D3F400A0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350F12-8770-4C79-B335-C1DF728D8705}" type="datetimeFigureOut">
              <a:rPr lang="zh-CN" altLang="en-US" smtClean="0"/>
              <a:t>2021/8/15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7CA658B-49AB-471C-897A-4201C1D8D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89DA9A9-C81D-4DC3-9197-616AB7868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E66EA6-9696-4AB3-992B-15A7629719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958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43FBF371-3990-4755-B341-04504C035A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9E728822-0799-426B-8663-CFF9DDEDE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2C1454F-727C-471F-80E5-9F8A542C66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350F12-8770-4C79-B335-C1DF728D8705}" type="datetimeFigureOut">
              <a:rPr lang="zh-CN" altLang="en-US" smtClean="0"/>
              <a:t>2021/8/15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0662BF4-7058-443A-AC16-1597A0DC4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86CC74A-3B2F-4281-A544-015353DF1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E66EA6-9696-4AB3-992B-15A7629719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8179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2021/8/15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743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2021/8/15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642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6065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3D17FBB-426F-48DE-8E3B-3ABD4D9D6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22CF54D6-4E3D-4BB3-8620-466E81CBE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CC1DEDA-6EB1-453E-9FAF-24107D82A8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350F12-8770-4C79-B335-C1DF728D8705}" type="datetimeFigureOut">
              <a:rPr lang="zh-CN" altLang="en-US" smtClean="0"/>
              <a:t>2021/8/15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05C836C-1237-403F-988D-B56D33480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C28210F-63DB-4D0E-B2B7-49A615203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E66EA6-9696-4AB3-992B-15A7629719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923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5E3A0B1-7489-4F6F-94B4-57EEB0F81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B8B33605-FBCC-4654-9A9E-6FE076078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3C089CD-31D5-4F37-B16F-E30A9E3550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350F12-8770-4C79-B335-C1DF728D8705}" type="datetimeFigureOut">
              <a:rPr lang="zh-CN" altLang="en-US" smtClean="0"/>
              <a:t>2021/8/15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CC79B37-5D9E-4BA8-98B5-1CAEF81F5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6248DFC-54C1-42E4-A940-4F7D3A33B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E66EA6-9696-4AB3-992B-15A7629719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167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55EED17-08C1-4AEF-A96B-DF873EA9B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3BF886A0-8B1C-4AFD-A3C7-D15D7C165D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E61EE4C9-6595-4A18-B4C0-90A5AF387C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5581E0EB-6D03-49F0-94DC-4A73D211A1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350F12-8770-4C79-B335-C1DF728D8705}" type="datetimeFigureOut">
              <a:rPr lang="zh-CN" altLang="en-US" smtClean="0"/>
              <a:t>2021/8/15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79B5821C-9FFB-49DC-A07D-F55116C6A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A3E67139-9F36-41FD-9715-916B479BE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E66EA6-9696-4AB3-992B-15A7629719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7577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395E994-A7FE-4F25-AC3D-C58630D8B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DE79A372-57C7-4CE5-8610-347EAEFB4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B9A236DD-D65C-49E1-83FB-0436DE4E5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44680043-DEC8-41CA-A30E-F6B980F675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892C198C-215D-461F-B4DC-4477AFBC21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F4445DEF-4C89-4F87-AE49-A1FE75C078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350F12-8770-4C79-B335-C1DF728D8705}" type="datetimeFigureOut">
              <a:rPr lang="zh-CN" altLang="en-US" smtClean="0"/>
              <a:t>2021/8/15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0A74F1A3-D954-4C24-9994-488759AD3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9393317C-2CC0-4626-9DC6-3F22487F0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E66EA6-9696-4AB3-992B-15A7629719A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490792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1328815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617E636-5D6C-4684-B763-9A37D5F0F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623386D2-2536-488F-9DC0-2B27E2AE31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350F12-8770-4C79-B335-C1DF728D8705}" type="datetimeFigureOut">
              <a:rPr lang="zh-CN" altLang="en-US" smtClean="0"/>
              <a:t>2021/8/15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0608619F-E37D-48DE-AE49-58427EAEB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DD3FBCC2-1FAF-4FD1-B372-17560F2D6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E66EA6-9696-4AB3-992B-15A7629719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7836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="" xmlns:a16="http://schemas.microsoft.com/office/drawing/2014/main" id="{FF94EF69-702D-4B4B-81CB-80D8AF38301E}"/>
              </a:ext>
            </a:extLst>
          </p:cNvPr>
          <p:cNvSpPr/>
          <p:nvPr userDrawn="1"/>
        </p:nvSpPr>
        <p:spPr>
          <a:xfrm>
            <a:off x="0" y="0"/>
            <a:ext cx="609600" cy="413657"/>
          </a:xfrm>
          <a:prstGeom prst="rect">
            <a:avLst/>
          </a:prstGeom>
          <a:solidFill>
            <a:srgbClr val="FFA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C4922695-1C4C-4449-944A-249F605C6B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350F12-8770-4C79-B335-C1DF728D8705}" type="datetimeFigureOut">
              <a:rPr lang="zh-CN" altLang="en-US" smtClean="0"/>
              <a:t>2021/8/15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EF256AEA-D8A5-4D49-8635-944B8DA57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4AE742D0-C1B2-41E2-B95D-A7CE0B2DB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E66EA6-9696-4AB3-992B-15A7629719A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85A45045-0AAA-4C0E-AF17-57D74DF89CDC}"/>
              </a:ext>
            </a:extLst>
          </p:cNvPr>
          <p:cNvSpPr/>
          <p:nvPr userDrawn="1"/>
        </p:nvSpPr>
        <p:spPr>
          <a:xfrm>
            <a:off x="252899" y="171207"/>
            <a:ext cx="11686203" cy="6515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5263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9C57EF9-DDC8-4E8D-8FD9-2CACA79BD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668817A1-EA10-42CD-ADBD-CA9C3B5DB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7DB05387-F4DE-489C-9F09-522A2F43CC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CF75A595-2D10-4A2E-BFB3-D2CEF5DEDE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350F12-8770-4C79-B335-C1DF728D8705}" type="datetimeFigureOut">
              <a:rPr lang="zh-CN" altLang="en-US" smtClean="0"/>
              <a:t>2021/8/15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E7806F27-9E80-4AD0-B638-52762276D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07F904D5-6B1F-4B8D-A232-85935F36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E66EA6-9696-4AB3-992B-15A7629719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8870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A471D70-965F-442B-8002-2DC596784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C29AC73F-7359-4825-ADE2-386133A368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8F1BE70E-26FD-4F7F-8F59-07908CF7BF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12259AE3-D79A-4847-9DC8-0F8DF71C8A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350F12-8770-4C79-B335-C1DF728D8705}" type="datetimeFigureOut">
              <a:rPr lang="zh-CN" altLang="en-US" smtClean="0"/>
              <a:t>2021/8/15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F8B7FD88-E72F-4391-A22A-DA8AD9B23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EA6E54B0-9DC8-4612-A6E8-8872CAA9A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E66EA6-9696-4AB3-992B-15A7629719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2488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6128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7673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>
            <a:lum/>
          </a:blip>
          <a:srcRect/>
          <a:stretch>
            <a:fillRect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20EF2497-D7C2-46DE-A702-076A5CAF74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210" cy="68582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A06E3D5D-3573-48E1-94EB-83840B868788}"/>
              </a:ext>
            </a:extLst>
          </p:cNvPr>
          <p:cNvSpPr txBox="1"/>
          <p:nvPr/>
        </p:nvSpPr>
        <p:spPr>
          <a:xfrm>
            <a:off x="2939164" y="2509107"/>
            <a:ext cx="79062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>
                <a:solidFill>
                  <a:srgbClr val="0967A3"/>
                </a:solidFill>
                <a:latin typeface="Lantinghei TC Demibold" charset="-120"/>
                <a:ea typeface="Lantinghei TC Demibold" charset="-120"/>
                <a:cs typeface="Lantinghei TC Demibold" charset="-120"/>
              </a:rPr>
              <a:t>學務處</a:t>
            </a:r>
            <a:r>
              <a:rPr lang="zh-TW" altLang="en-US" sz="6000" b="1" u="sng" dirty="0">
                <a:solidFill>
                  <a:srgbClr val="0967A3"/>
                </a:solidFill>
                <a:latin typeface="Lantinghei TC Demibold" charset="-120"/>
                <a:ea typeface="Lantinghei TC Demibold" charset="-120"/>
                <a:cs typeface="Lantinghei TC Demibold" charset="-120"/>
              </a:rPr>
              <a:t>體育組</a:t>
            </a:r>
            <a:r>
              <a:rPr lang="zh-TW" altLang="en-US" sz="6000" b="1" dirty="0">
                <a:solidFill>
                  <a:srgbClr val="0967A3"/>
                </a:solidFill>
                <a:latin typeface="Lantinghei TC Demibold" charset="-120"/>
                <a:ea typeface="Lantinghei TC Demibold" charset="-120"/>
                <a:cs typeface="Lantinghei TC Demibold" charset="-120"/>
              </a:rPr>
              <a:t>業務介紹</a:t>
            </a:r>
          </a:p>
        </p:txBody>
      </p:sp>
      <p:sp>
        <p:nvSpPr>
          <p:cNvPr id="9" name="PA_文本框 55">
            <a:extLst>
              <a:ext uri="{FF2B5EF4-FFF2-40B4-BE49-F238E27FC236}">
                <a16:creationId xmlns="" xmlns:a16="http://schemas.microsoft.com/office/drawing/2014/main" id="{B704E368-1EC1-44AC-A8FB-0B35FC042E60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861037" y="3969116"/>
            <a:ext cx="48470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latin typeface="Lantinghei TC Demibold" charset="-120"/>
                <a:ea typeface="Lantinghei TC Demibold" charset="-120"/>
                <a:cs typeface="Lantinghei TC Demibold" charset="-120"/>
              </a:rPr>
              <a:t>報告人：</a:t>
            </a:r>
            <a:r>
              <a:rPr lang="zh-TW" altLang="en-US" sz="3200" b="1" dirty="0" smtClean="0">
                <a:latin typeface="Lantinghei TC Demibold" charset="-120"/>
                <a:ea typeface="Lantinghei TC Demibold" charset="-120"/>
                <a:cs typeface="Lantinghei TC Demibold" charset="-120"/>
              </a:rPr>
              <a:t>陳郁涵</a:t>
            </a:r>
            <a:r>
              <a:rPr lang="en-US" altLang="zh-TW" sz="3200" b="1" dirty="0">
                <a:latin typeface="Lantinghei TC Demibold" charset="-120"/>
                <a:ea typeface="Lantinghei TC Demibold" charset="-120"/>
                <a:cs typeface="Lantinghei TC Demibold" charset="-120"/>
              </a:rPr>
              <a:t/>
            </a:r>
            <a:br>
              <a:rPr lang="en-US" altLang="zh-TW" sz="3200" b="1" dirty="0">
                <a:latin typeface="Lantinghei TC Demibold" charset="-120"/>
                <a:ea typeface="Lantinghei TC Demibold" charset="-120"/>
                <a:cs typeface="Lantinghei TC Demibold" charset="-120"/>
              </a:rPr>
            </a:br>
            <a:r>
              <a:rPr lang="zh-TW" altLang="en-US" sz="3200" b="1" dirty="0">
                <a:latin typeface="Lantinghei TC Demibold" charset="-120"/>
                <a:ea typeface="Lantinghei TC Demibold" charset="-120"/>
                <a:cs typeface="Lantinghei TC Demibold" charset="-120"/>
              </a:rPr>
              <a:t>地點：花蓮縣中原</a:t>
            </a:r>
            <a:r>
              <a:rPr lang="zh-TW" altLang="en-US" sz="3200" b="1" dirty="0" smtClean="0">
                <a:latin typeface="Lantinghei TC Demibold" charset="-120"/>
                <a:ea typeface="Lantinghei TC Demibold" charset="-120"/>
                <a:cs typeface="Lantinghei TC Demibold" charset="-120"/>
              </a:rPr>
              <a:t>國小</a:t>
            </a:r>
            <a:endParaRPr lang="en-US" altLang="zh-TW" sz="3200" b="1" dirty="0">
              <a:latin typeface="Lantinghei TC Demibold" charset="-120"/>
              <a:ea typeface="Lantinghei TC Demibold" charset="-120"/>
              <a:cs typeface="Lantinghei TC Demibold" charset="-120"/>
            </a:endParaRPr>
          </a:p>
        </p:txBody>
      </p:sp>
      <p:pic>
        <p:nvPicPr>
          <p:cNvPr id="12" name="图片 11" descr="图片包含 游戏机, 羽毛球, 麦克风, 体育&#10;&#10;描述已自动生成">
            <a:extLst>
              <a:ext uri="{FF2B5EF4-FFF2-40B4-BE49-F238E27FC236}">
                <a16:creationId xmlns="" xmlns:a16="http://schemas.microsoft.com/office/drawing/2014/main" id="{8C129593-0AD9-4D5C-8128-3D26C87BC8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224" y="5695718"/>
            <a:ext cx="1077686" cy="107768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3BE59355-C8ED-49B3-BA6A-88D213FA15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28" y="5428332"/>
            <a:ext cx="1763774" cy="142926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F79E83FD-C19D-4935-9D56-5E02145463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1858">
            <a:off x="2545098" y="4879465"/>
            <a:ext cx="2158764" cy="219968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645C1916-4D92-42C7-B2AC-680F24F21E0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26"/>
          <a:stretch/>
        </p:blipFill>
        <p:spPr>
          <a:xfrm rot="20339364">
            <a:off x="130210" y="1694339"/>
            <a:ext cx="5978447" cy="5305512"/>
          </a:xfrm>
          <a:custGeom>
            <a:avLst/>
            <a:gdLst>
              <a:gd name="connsiteX0" fmla="*/ 8621619 w 8621619"/>
              <a:gd name="connsiteY0" fmla="*/ 0 h 7651168"/>
              <a:gd name="connsiteX1" fmla="*/ 8621619 w 8621619"/>
              <a:gd name="connsiteY1" fmla="*/ 7651168 h 7651168"/>
              <a:gd name="connsiteX2" fmla="*/ 6616647 w 8621619"/>
              <a:gd name="connsiteY2" fmla="*/ 7651168 h 7651168"/>
              <a:gd name="connsiteX3" fmla="*/ 6764289 w 8621619"/>
              <a:gd name="connsiteY3" fmla="*/ 7582392 h 7651168"/>
              <a:gd name="connsiteX4" fmla="*/ 7739336 w 8621619"/>
              <a:gd name="connsiteY4" fmla="*/ 6614297 h 7651168"/>
              <a:gd name="connsiteX5" fmla="*/ 7332609 w 8621619"/>
              <a:gd name="connsiteY5" fmla="*/ 3999209 h 7651168"/>
              <a:gd name="connsiteX6" fmla="*/ 4884870 w 8621619"/>
              <a:gd name="connsiteY6" fmla="*/ 5005532 h 7651168"/>
              <a:gd name="connsiteX7" fmla="*/ 5291597 w 8621619"/>
              <a:gd name="connsiteY7" fmla="*/ 7620620 h 7651168"/>
              <a:gd name="connsiteX8" fmla="*/ 5354958 w 8621619"/>
              <a:gd name="connsiteY8" fmla="*/ 7651168 h 7651168"/>
              <a:gd name="connsiteX9" fmla="*/ 0 w 8621619"/>
              <a:gd name="connsiteY9" fmla="*/ 7651168 h 7651168"/>
              <a:gd name="connsiteX10" fmla="*/ 0 w 8621619"/>
              <a:gd name="connsiteY10" fmla="*/ 0 h 7651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21619" h="7651168">
                <a:moveTo>
                  <a:pt x="8621619" y="0"/>
                </a:moveTo>
                <a:lnTo>
                  <a:pt x="8621619" y="7651168"/>
                </a:lnTo>
                <a:lnTo>
                  <a:pt x="6616647" y="7651168"/>
                </a:lnTo>
                <a:lnTo>
                  <a:pt x="6764289" y="7582392"/>
                </a:lnTo>
                <a:cubicBezTo>
                  <a:pt x="7144295" y="7384146"/>
                  <a:pt x="7492757" y="7051809"/>
                  <a:pt x="7739336" y="6614297"/>
                </a:cubicBezTo>
                <a:cubicBezTo>
                  <a:pt x="8302946" y="5614273"/>
                  <a:pt x="8120848" y="4443457"/>
                  <a:pt x="7332609" y="3999209"/>
                </a:cubicBezTo>
                <a:cubicBezTo>
                  <a:pt x="6544370" y="3554961"/>
                  <a:pt x="5448480" y="4005507"/>
                  <a:pt x="4884870" y="5005532"/>
                </a:cubicBezTo>
                <a:cubicBezTo>
                  <a:pt x="4321259" y="6005557"/>
                  <a:pt x="4503357" y="7176372"/>
                  <a:pt x="5291597" y="7620620"/>
                </a:cubicBezTo>
                <a:lnTo>
                  <a:pt x="5354958" y="7651168"/>
                </a:lnTo>
                <a:lnTo>
                  <a:pt x="0" y="7651168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矩形 1"/>
          <p:cNvSpPr/>
          <p:nvPr/>
        </p:nvSpPr>
        <p:spPr>
          <a:xfrm>
            <a:off x="6861037" y="509370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b="1" dirty="0">
                <a:latin typeface="Lantinghei TC Demibold" charset="-120"/>
                <a:ea typeface="Lantinghei TC Demibold" charset="-120"/>
                <a:cs typeface="Lantinghei TC Demibold" charset="-120"/>
              </a:rPr>
              <a:t>日期：</a:t>
            </a:r>
            <a:r>
              <a:rPr lang="en-US" altLang="zh-TW" b="1" dirty="0">
                <a:latin typeface="Lantinghei TC Demibold" charset="-120"/>
                <a:ea typeface="Lantinghei TC Demibold" charset="-120"/>
                <a:cs typeface="Lantinghei TC Demibold" charset="-120"/>
              </a:rPr>
              <a:t>110</a:t>
            </a:r>
            <a:r>
              <a:rPr lang="zh-TW" altLang="en-US" b="1" dirty="0">
                <a:latin typeface="Lantinghei TC Demibold" charset="-120"/>
                <a:ea typeface="Lantinghei TC Demibold" charset="-120"/>
                <a:cs typeface="Lantinghei TC Demibold" charset="-120"/>
              </a:rPr>
              <a:t>年</a:t>
            </a:r>
            <a:r>
              <a:rPr lang="en-US" altLang="zh-TW" b="1" dirty="0">
                <a:latin typeface="Lantinghei TC Demibold" charset="-120"/>
                <a:ea typeface="Lantinghei TC Demibold" charset="-120"/>
                <a:cs typeface="Lantinghei TC Demibold" charset="-120"/>
              </a:rPr>
              <a:t>8</a:t>
            </a:r>
            <a:r>
              <a:rPr lang="zh-TW" altLang="en-US" b="1" dirty="0">
                <a:latin typeface="Lantinghei TC Demibold" charset="-120"/>
                <a:ea typeface="Lantinghei TC Demibold" charset="-120"/>
                <a:cs typeface="Lantinghei TC Demibold" charset="-120"/>
              </a:rPr>
              <a:t>月</a:t>
            </a:r>
            <a:r>
              <a:rPr lang="en-US" altLang="zh-TW" b="1" dirty="0">
                <a:latin typeface="Lantinghei TC Demibold" charset="-120"/>
                <a:ea typeface="Lantinghei TC Demibold" charset="-120"/>
                <a:cs typeface="Lantinghei TC Demibold" charset="-120"/>
              </a:rPr>
              <a:t>19</a:t>
            </a:r>
            <a:r>
              <a:rPr lang="zh-TW" altLang="en-US" b="1" dirty="0" smtClean="0">
                <a:latin typeface="Lantinghei TC Demibold" charset="-120"/>
                <a:ea typeface="Lantinghei TC Demibold" charset="-120"/>
                <a:cs typeface="Lantinghei TC Demibold" charset="-120"/>
              </a:rPr>
              <a:t>日</a:t>
            </a:r>
            <a:endParaRPr lang="en-US" altLang="zh-TW" b="1" dirty="0">
              <a:latin typeface="Lantinghei TC Demibold" charset="-120"/>
              <a:ea typeface="Lantinghei TC Demibold" charset="-120"/>
              <a:cs typeface="Lantinghei TC Demibold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75002" y="1637707"/>
            <a:ext cx="51860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zh-TW" altLang="en-US" sz="3600" b="1" spc="300" dirty="0">
                <a:solidFill>
                  <a:srgbClr val="0967A3"/>
                </a:solidFill>
                <a:latin typeface="Lantinghei TC Demibold" charset="-120"/>
                <a:ea typeface="Lantinghei TC Demibold" charset="-120"/>
                <a:cs typeface="Lantinghei TC Demibold" charset="-120"/>
              </a:rPr>
              <a:t>花蓮縣花蓮市中原國小</a:t>
            </a:r>
            <a:endParaRPr lang="en-US" altLang="zh-TW" sz="3600" b="1" spc="300" dirty="0">
              <a:solidFill>
                <a:srgbClr val="0967A3"/>
              </a:solidFill>
              <a:latin typeface="Lantinghei TC Demibold" charset="-120"/>
              <a:ea typeface="Lantinghei TC Demibold" charset="-120"/>
              <a:cs typeface="Lantinghei TC Demibold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9810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44090D59-8D75-45AC-B8CC-3A4E139B5FF0}"/>
              </a:ext>
            </a:extLst>
          </p:cNvPr>
          <p:cNvSpPr txBox="1"/>
          <p:nvPr/>
        </p:nvSpPr>
        <p:spPr>
          <a:xfrm>
            <a:off x="713483" y="945248"/>
            <a:ext cx="861774" cy="464964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TW" altLang="en-US" sz="4400" b="1" smtClean="0">
                <a:solidFill>
                  <a:srgbClr val="0967A3"/>
                </a:solidFill>
                <a:cs typeface="+mn-ea"/>
                <a:sym typeface="+mn-lt"/>
              </a:rPr>
              <a:t>工作分類</a:t>
            </a:r>
            <a:endParaRPr lang="en-US" altLang="zh-CN" sz="4400" b="1" dirty="0">
              <a:solidFill>
                <a:srgbClr val="0967A3"/>
              </a:solidFill>
              <a:cs typeface="+mn-ea"/>
              <a:sym typeface="+mn-lt"/>
            </a:endParaRPr>
          </a:p>
        </p:txBody>
      </p:sp>
      <p:pic>
        <p:nvPicPr>
          <p:cNvPr id="17" name="图片 7">
            <a:extLst>
              <a:ext uri="{FF2B5EF4-FFF2-40B4-BE49-F238E27FC236}">
                <a16:creationId xmlns="" xmlns:a16="http://schemas.microsoft.com/office/drawing/2014/main" id="{7CDF06CB-1AAB-404F-9776-8C86A49755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170" y="3652480"/>
            <a:ext cx="3884818" cy="3884818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2092033" y="407267"/>
            <a:ext cx="3782291" cy="1705335"/>
          </a:xfrm>
          <a:prstGeom prst="rect">
            <a:avLst/>
          </a:prstGeom>
          <a:solidFill>
            <a:srgbClr val="FFABD1"/>
          </a:solidFill>
          <a:ln w="5715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2092031" y="4607645"/>
            <a:ext cx="3782291" cy="1705335"/>
          </a:xfrm>
          <a:prstGeom prst="rect">
            <a:avLst/>
          </a:prstGeom>
          <a:solidFill>
            <a:srgbClr val="FFABD1"/>
          </a:solidFill>
          <a:ln w="5715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6" name="矩形 25"/>
          <p:cNvSpPr/>
          <p:nvPr/>
        </p:nvSpPr>
        <p:spPr>
          <a:xfrm>
            <a:off x="2092031" y="2507456"/>
            <a:ext cx="3782291" cy="1705335"/>
          </a:xfrm>
          <a:prstGeom prst="rect">
            <a:avLst/>
          </a:prstGeom>
          <a:solidFill>
            <a:srgbClr val="FFABD1"/>
          </a:solidFill>
          <a:ln w="5715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7" name="文字方塊 26"/>
          <p:cNvSpPr txBox="1"/>
          <p:nvPr/>
        </p:nvSpPr>
        <p:spPr>
          <a:xfrm>
            <a:off x="2369127" y="876794"/>
            <a:ext cx="35051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6000" b="1" dirty="0" smtClean="0">
                <a:latin typeface="Lantinghei TC Demibold" charset="-120"/>
                <a:ea typeface="Lantinghei TC Demibold" charset="-120"/>
                <a:cs typeface="Lantinghei TC Demibold" charset="-120"/>
              </a:rPr>
              <a:t>體育經費</a:t>
            </a:r>
            <a:endParaRPr kumimoji="1" lang="zh-TW" altLang="en-US" sz="6000" b="1" dirty="0">
              <a:latin typeface="Lantinghei TC Demibold" charset="-120"/>
              <a:ea typeface="Lantinghei TC Demibold" charset="-120"/>
              <a:cs typeface="Lantinghei TC Demibold" charset="-12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2369126" y="2852292"/>
            <a:ext cx="35051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6000" b="1" dirty="0" smtClean="0">
                <a:latin typeface="Lantinghei TC Demibold" charset="-120"/>
                <a:ea typeface="Lantinghei TC Demibold" charset="-120"/>
                <a:cs typeface="Lantinghei TC Demibold" charset="-120"/>
              </a:rPr>
              <a:t>體育競賽</a:t>
            </a:r>
            <a:endParaRPr kumimoji="1" lang="zh-TW" altLang="en-US" sz="6000" b="1" dirty="0">
              <a:latin typeface="Lantinghei TC Demibold" charset="-120"/>
              <a:ea typeface="Lantinghei TC Demibold" charset="-120"/>
              <a:cs typeface="Lantinghei TC Demibold" charset="-12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2223646" y="5075591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400" b="1" dirty="0" smtClean="0">
                <a:latin typeface="Lantinghei TC Demibold" charset="-120"/>
                <a:ea typeface="Lantinghei TC Demibold" charset="-120"/>
                <a:cs typeface="Lantinghei TC Demibold" charset="-120"/>
              </a:rPr>
              <a:t>體育器材管理</a:t>
            </a:r>
            <a:endParaRPr kumimoji="1" lang="zh-TW" altLang="en-US" sz="4400" b="1" dirty="0">
              <a:latin typeface="Lantinghei TC Demibold" charset="-120"/>
              <a:ea typeface="Lantinghei TC Demibold" charset="-120"/>
              <a:cs typeface="Lantinghei TC Demibold" charset="-12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643246" y="407267"/>
            <a:ext cx="3782291" cy="1705335"/>
          </a:xfrm>
          <a:prstGeom prst="rect">
            <a:avLst/>
          </a:prstGeom>
          <a:solidFill>
            <a:srgbClr val="FFABD1"/>
          </a:solidFill>
          <a:ln w="5715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1" name="矩形 30"/>
          <p:cNvSpPr/>
          <p:nvPr/>
        </p:nvSpPr>
        <p:spPr>
          <a:xfrm>
            <a:off x="6643246" y="2507456"/>
            <a:ext cx="3782291" cy="1705335"/>
          </a:xfrm>
          <a:prstGeom prst="rect">
            <a:avLst/>
          </a:prstGeom>
          <a:solidFill>
            <a:srgbClr val="FFABD1"/>
          </a:solidFill>
          <a:ln w="5715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2" name="文字方塊 31"/>
          <p:cNvSpPr txBox="1"/>
          <p:nvPr/>
        </p:nvSpPr>
        <p:spPr>
          <a:xfrm>
            <a:off x="7254220" y="876794"/>
            <a:ext cx="25603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6000" b="1" dirty="0" smtClean="0">
                <a:latin typeface="Lantinghei TC Demibold" charset="-120"/>
                <a:ea typeface="Lantinghei TC Demibold" charset="-120"/>
                <a:cs typeface="Lantinghei TC Demibold" charset="-120"/>
              </a:rPr>
              <a:t>體適能</a:t>
            </a:r>
            <a:endParaRPr kumimoji="1" lang="zh-TW" altLang="en-US" sz="6000" b="1" dirty="0">
              <a:latin typeface="Lantinghei TC Demibold" charset="-120"/>
              <a:ea typeface="Lantinghei TC Demibold" charset="-120"/>
              <a:cs typeface="Lantinghei TC Demibold" charset="-120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6750608" y="2975402"/>
            <a:ext cx="35675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400" b="1" dirty="0" smtClean="0">
                <a:latin typeface="Lantinghei TC Demibold" charset="-120"/>
                <a:ea typeface="Lantinghei TC Demibold" charset="-120"/>
                <a:cs typeface="Lantinghei TC Demibold" charset="-120"/>
              </a:rPr>
              <a:t>體育團隊招生</a:t>
            </a:r>
            <a:endParaRPr kumimoji="1" lang="zh-TW" altLang="en-US" sz="4400" b="1" dirty="0">
              <a:latin typeface="Lantinghei TC Demibold" charset="-120"/>
              <a:ea typeface="Lantinghei TC Demibold" charset="-120"/>
              <a:cs typeface="Lantinghei TC Demibold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30663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534765" y="514596"/>
            <a:ext cx="3677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6000" b="1" dirty="0" smtClean="0">
                <a:solidFill>
                  <a:srgbClr val="0967A3"/>
                </a:solidFill>
                <a:latin typeface="Lantinghei TC Demibold" charset="-120"/>
                <a:ea typeface="Lantinghei TC Demibold" charset="-120"/>
                <a:cs typeface="Lantinghei TC Demibold" charset="-120"/>
              </a:rPr>
              <a:t>體育經費</a:t>
            </a:r>
            <a:endParaRPr kumimoji="1" lang="zh-TW" altLang="en-US" sz="6000" b="1" dirty="0">
              <a:solidFill>
                <a:srgbClr val="0967A3"/>
              </a:solidFill>
              <a:latin typeface="Lantinghei TC Demibold" charset="-120"/>
              <a:ea typeface="Lantinghei TC Demibold" charset="-120"/>
              <a:cs typeface="Lantinghei TC Demibold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048000" y="2967335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zh-TW" altLang="en-US" sz="2000" dirty="0" smtClean="0"/>
          </a:p>
          <a:p>
            <a:endParaRPr lang="zh-TW" altLang="en-US" sz="2000" dirty="0" smtClean="0"/>
          </a:p>
        </p:txBody>
      </p:sp>
      <p:sp>
        <p:nvSpPr>
          <p:cNvPr id="8" name="矩形 7"/>
          <p:cNvSpPr/>
          <p:nvPr/>
        </p:nvSpPr>
        <p:spPr>
          <a:xfrm>
            <a:off x="676892" y="1862362"/>
            <a:ext cx="1130135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b="1" u="sng" dirty="0" smtClean="0">
                <a:solidFill>
                  <a:srgbClr val="00B050"/>
                </a:solidFill>
              </a:rPr>
              <a:t>學校代表隊</a:t>
            </a:r>
            <a:r>
              <a:rPr lang="zh-TW" altLang="en-US" sz="4400" dirty="0" smtClean="0"/>
              <a:t>：</a:t>
            </a:r>
          </a:p>
          <a:p>
            <a:r>
              <a:rPr lang="zh-TW" altLang="en-US" sz="4400" dirty="0" smtClean="0"/>
              <a:t>棒球隊、網球隊、足球隊相關競賽費用</a:t>
            </a:r>
            <a:r>
              <a:rPr lang="zh-TW" altLang="en-US" sz="4400" b="1" dirty="0" smtClean="0">
                <a:solidFill>
                  <a:srgbClr val="FF0000"/>
                </a:solidFill>
              </a:rPr>
              <a:t>簽呈</a:t>
            </a:r>
            <a:r>
              <a:rPr lang="zh-TW" altLang="en-US" sz="4400" dirty="0" smtClean="0"/>
              <a:t>與</a:t>
            </a:r>
            <a:r>
              <a:rPr lang="zh-TW" altLang="en-US" sz="4400" b="1" dirty="0" smtClean="0">
                <a:solidFill>
                  <a:srgbClr val="FF0000"/>
                </a:solidFill>
              </a:rPr>
              <a:t>核銷</a:t>
            </a:r>
          </a:p>
          <a:p>
            <a:pPr lvl="0"/>
            <a:endParaRPr lang="zh-TW" altLang="en-US" sz="4400" dirty="0"/>
          </a:p>
          <a:p>
            <a:pPr lvl="0"/>
            <a:r>
              <a:rPr lang="zh-TW" altLang="en-US" sz="4400" dirty="0" smtClean="0"/>
              <a:t>發展</a:t>
            </a:r>
            <a:r>
              <a:rPr lang="zh-TW" altLang="en-US" sz="4400" dirty="0"/>
              <a:t>運動</a:t>
            </a:r>
            <a:r>
              <a:rPr lang="zh-TW" altLang="en-US" sz="4400" dirty="0" smtClean="0"/>
              <a:t>基金贊助款</a:t>
            </a:r>
            <a:r>
              <a:rPr lang="zh-TW" altLang="en-US" sz="4400" dirty="0"/>
              <a:t>、球隊各項活動之</a:t>
            </a:r>
            <a:r>
              <a:rPr lang="zh-TW" altLang="en-US" sz="4400" dirty="0" smtClean="0"/>
              <a:t>贊助款</a:t>
            </a:r>
            <a:r>
              <a:rPr lang="zh-TW" altLang="en-US" sz="4400" b="1" dirty="0" smtClean="0">
                <a:solidFill>
                  <a:srgbClr val="FF0000"/>
                </a:solidFill>
              </a:rPr>
              <a:t>簽呈</a:t>
            </a:r>
            <a:r>
              <a:rPr lang="zh-TW" altLang="en-US" sz="4400" dirty="0" smtClean="0"/>
              <a:t>與</a:t>
            </a:r>
            <a:r>
              <a:rPr lang="zh-TW" altLang="en-US" sz="4400" b="1" dirty="0" smtClean="0">
                <a:solidFill>
                  <a:srgbClr val="FF0000"/>
                </a:solidFill>
              </a:rPr>
              <a:t>核銷</a:t>
            </a:r>
            <a:endParaRPr lang="en-US" altLang="zh-TW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37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617892" y="635926"/>
            <a:ext cx="3677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6000" b="1" dirty="0" smtClean="0">
                <a:solidFill>
                  <a:srgbClr val="0967A3"/>
                </a:solidFill>
                <a:latin typeface="Lantinghei TC Demibold" charset="-120"/>
                <a:ea typeface="Lantinghei TC Demibold" charset="-120"/>
                <a:cs typeface="Lantinghei TC Demibold" charset="-120"/>
              </a:rPr>
              <a:t>體育競賽</a:t>
            </a:r>
            <a:endParaRPr kumimoji="1" lang="zh-TW" altLang="en-US" sz="6000" b="1" dirty="0">
              <a:solidFill>
                <a:srgbClr val="0967A3"/>
              </a:solidFill>
              <a:latin typeface="Lantinghei TC Demibold" charset="-120"/>
              <a:ea typeface="Lantinghei TC Demibold" charset="-120"/>
              <a:cs typeface="Lantinghei TC Demibold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048000" y="2967335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zh-TW" altLang="en-US" sz="2000" dirty="0" smtClean="0"/>
          </a:p>
          <a:p>
            <a:endParaRPr lang="zh-TW" altLang="en-US" sz="2000" dirty="0" smtClean="0"/>
          </a:p>
        </p:txBody>
      </p:sp>
      <p:sp>
        <p:nvSpPr>
          <p:cNvPr id="2" name="矩形 1"/>
          <p:cNvSpPr/>
          <p:nvPr/>
        </p:nvSpPr>
        <p:spPr>
          <a:xfrm>
            <a:off x="903550" y="2217762"/>
            <a:ext cx="9417963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 smtClean="0"/>
              <a:t>校內體運競賽規劃與執行</a:t>
            </a:r>
            <a:endParaRPr lang="zh-TW" altLang="en-US" sz="4000" dirty="0"/>
          </a:p>
          <a:p>
            <a:endParaRPr lang="zh-TW" altLang="en-US" sz="4000" dirty="0" smtClean="0"/>
          </a:p>
          <a:p>
            <a:r>
              <a:rPr lang="zh-TW" altLang="en-US" sz="4000" dirty="0" smtClean="0"/>
              <a:t>籌辦校慶</a:t>
            </a:r>
            <a:r>
              <a:rPr lang="zh-TW" altLang="en-US" sz="4000" b="1" dirty="0" smtClean="0">
                <a:solidFill>
                  <a:srgbClr val="FF0000"/>
                </a:solidFill>
              </a:rPr>
              <a:t>運動會</a:t>
            </a:r>
          </a:p>
          <a:p>
            <a:endParaRPr lang="zh-TW" altLang="en-US" sz="4000" dirty="0"/>
          </a:p>
          <a:p>
            <a:r>
              <a:rPr lang="zh-TW" altLang="en-US" sz="4000" b="1" dirty="0" smtClean="0">
                <a:solidFill>
                  <a:srgbClr val="FF0000"/>
                </a:solidFill>
              </a:rPr>
              <a:t>縣運、體育團隊校外比賽</a:t>
            </a:r>
          </a:p>
          <a:p>
            <a:r>
              <a:rPr lang="zh-TW" altLang="en-US" sz="4000" dirty="0" smtClean="0"/>
              <a:t>（各項運動選拔、報名、核銷相關業務）</a:t>
            </a:r>
          </a:p>
        </p:txBody>
      </p:sp>
      <p:pic>
        <p:nvPicPr>
          <p:cNvPr id="5" name="图片 5">
            <a:extLst>
              <a:ext uri="{FF2B5EF4-FFF2-40B4-BE49-F238E27FC236}">
                <a16:creationId xmlns="" xmlns:a16="http://schemas.microsoft.com/office/drawing/2014/main" id="{40239133-1128-4E21-ADA2-186C52B383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416" y="868906"/>
            <a:ext cx="6431772" cy="459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86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548619" y="807520"/>
            <a:ext cx="51040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6000" b="1" dirty="0" smtClean="0">
                <a:solidFill>
                  <a:srgbClr val="0967A3"/>
                </a:solidFill>
                <a:latin typeface="Lantinghei TC Demibold" charset="-120"/>
                <a:ea typeface="Lantinghei TC Demibold" charset="-120"/>
                <a:cs typeface="Lantinghei TC Demibold" charset="-120"/>
              </a:rPr>
              <a:t>體育器材管理</a:t>
            </a:r>
            <a:endParaRPr kumimoji="1" lang="zh-TW" altLang="en-US" sz="6000" b="1" dirty="0">
              <a:solidFill>
                <a:srgbClr val="0967A3"/>
              </a:solidFill>
              <a:latin typeface="Lantinghei TC Demibold" charset="-120"/>
              <a:ea typeface="Lantinghei TC Demibold" charset="-120"/>
              <a:cs typeface="Lantinghei TC Demibold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2650" y="2509198"/>
            <a:ext cx="904803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 smtClean="0"/>
              <a:t>體育</a:t>
            </a:r>
            <a:r>
              <a:rPr lang="zh-TW" altLang="en-US" sz="4400" dirty="0" smtClean="0"/>
              <a:t>設備、器材</a:t>
            </a:r>
            <a:r>
              <a:rPr lang="zh-TW" altLang="en-US" sz="4400" b="1" dirty="0" smtClean="0">
                <a:solidFill>
                  <a:srgbClr val="FF0000"/>
                </a:solidFill>
              </a:rPr>
              <a:t>借用、管理、採購</a:t>
            </a:r>
          </a:p>
          <a:p>
            <a:endParaRPr lang="zh-TW" altLang="en-US" sz="4400" dirty="0"/>
          </a:p>
          <a:p>
            <a:r>
              <a:rPr lang="zh-TW" altLang="en-US" sz="4400" dirty="0" smtClean="0"/>
              <a:t>體育設施器材、場館損壞填報</a:t>
            </a:r>
          </a:p>
          <a:p>
            <a:endParaRPr lang="zh-TW" altLang="en-US" sz="2000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40"/>
          <a:stretch/>
        </p:blipFill>
        <p:spPr>
          <a:xfrm>
            <a:off x="8460509" y="3609997"/>
            <a:ext cx="3163455" cy="287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784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798001" y="696684"/>
            <a:ext cx="3677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6000" b="1" dirty="0" smtClean="0">
                <a:solidFill>
                  <a:srgbClr val="0967A3"/>
                </a:solidFill>
                <a:latin typeface="Lantinghei TC Demibold" charset="-120"/>
                <a:ea typeface="Lantinghei TC Demibold" charset="-120"/>
                <a:cs typeface="Lantinghei TC Demibold" charset="-120"/>
              </a:rPr>
              <a:t>體適能</a:t>
            </a:r>
            <a:endParaRPr kumimoji="1" lang="zh-TW" altLang="en-US" sz="6000" b="1" dirty="0">
              <a:solidFill>
                <a:srgbClr val="0967A3"/>
              </a:solidFill>
              <a:latin typeface="Lantinghei TC Demibold" charset="-120"/>
              <a:ea typeface="Lantinghei TC Demibold" charset="-120"/>
              <a:cs typeface="Lantinghei TC Demibold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665892" y="2108354"/>
            <a:ext cx="126076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zh-TW" sz="4400" dirty="0" smtClean="0"/>
              <a:t>辦理</a:t>
            </a:r>
            <a:r>
              <a:rPr lang="zh-TW" altLang="en-US" sz="4400" dirty="0" smtClean="0"/>
              <a:t>校內</a:t>
            </a:r>
            <a:r>
              <a:rPr lang="zh-TW" altLang="en-US" sz="4400" b="1" dirty="0" smtClean="0">
                <a:solidFill>
                  <a:srgbClr val="FF0000"/>
                </a:solidFill>
              </a:rPr>
              <a:t>游泳自救</a:t>
            </a:r>
            <a:endParaRPr lang="zh-TW" altLang="en-US" sz="4400" dirty="0" smtClean="0"/>
          </a:p>
          <a:p>
            <a:pPr lvl="0"/>
            <a:r>
              <a:rPr lang="en-US" altLang="zh-TW" sz="4400" dirty="0"/>
              <a:t>3-6</a:t>
            </a:r>
            <a:r>
              <a:rPr lang="zh-TW" altLang="en-US" sz="4400" dirty="0"/>
              <a:t>年級每學年游泳能力檢測</a:t>
            </a:r>
            <a:endParaRPr lang="en-US" altLang="zh-TW" sz="4400" dirty="0"/>
          </a:p>
          <a:p>
            <a:pPr lvl="0"/>
            <a:endParaRPr lang="zh-TW" altLang="en-US" sz="4400" dirty="0" smtClean="0"/>
          </a:p>
          <a:p>
            <a:pPr lvl="0"/>
            <a:r>
              <a:rPr lang="zh-TW" altLang="en-US" sz="4400" dirty="0" smtClean="0"/>
              <a:t>學生</a:t>
            </a:r>
            <a:r>
              <a:rPr lang="zh-TW" altLang="en-US" sz="4400" b="1" dirty="0">
                <a:solidFill>
                  <a:srgbClr val="FF0000"/>
                </a:solidFill>
              </a:rPr>
              <a:t>體適能</a:t>
            </a:r>
            <a:r>
              <a:rPr lang="zh-TW" altLang="en-US" sz="4400" dirty="0"/>
              <a:t>檢測</a:t>
            </a:r>
            <a:r>
              <a:rPr lang="zh-TW" altLang="en-US" sz="4400" dirty="0" smtClean="0"/>
              <a:t>活動</a:t>
            </a:r>
            <a:endParaRPr lang="en-US" altLang="zh-TW" sz="4400" dirty="0"/>
          </a:p>
          <a:p>
            <a:pPr lvl="0"/>
            <a:r>
              <a:rPr lang="en-US" altLang="zh-TW" sz="4400" dirty="0" smtClean="0"/>
              <a:t>4-6</a:t>
            </a:r>
            <a:r>
              <a:rPr lang="zh-TW" altLang="en-US" sz="4400" dirty="0"/>
              <a:t>年級上、下學期體適能</a:t>
            </a:r>
            <a:r>
              <a:rPr lang="zh-TW" altLang="en-US" sz="4400" dirty="0" smtClean="0"/>
              <a:t>檢測</a:t>
            </a:r>
            <a:endParaRPr lang="zh-TW" altLang="en-US" sz="2000" dirty="0" smtClean="0"/>
          </a:p>
          <a:p>
            <a:endParaRPr lang="zh-TW" altLang="en-US" sz="2000" dirty="0" smtClean="0"/>
          </a:p>
        </p:txBody>
      </p:sp>
      <p:pic>
        <p:nvPicPr>
          <p:cNvPr id="4" name="图片 5">
            <a:extLst>
              <a:ext uri="{FF2B5EF4-FFF2-40B4-BE49-F238E27FC236}">
                <a16:creationId xmlns="" xmlns:a16="http://schemas.microsoft.com/office/drawing/2014/main" id="{2F961F6D-BCF8-4AFB-BB0B-6AC034E594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008" y="2108354"/>
            <a:ext cx="4760025" cy="476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640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410073" y="378030"/>
            <a:ext cx="51040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6000" b="1" dirty="0" smtClean="0">
                <a:solidFill>
                  <a:srgbClr val="0967A3"/>
                </a:solidFill>
                <a:latin typeface="Lantinghei TC Demibold" charset="-120"/>
                <a:ea typeface="Lantinghei TC Demibold" charset="-120"/>
                <a:cs typeface="Lantinghei TC Demibold" charset="-120"/>
              </a:rPr>
              <a:t>體育團隊招生</a:t>
            </a:r>
            <a:endParaRPr kumimoji="1" lang="zh-TW" altLang="en-US" sz="6000" b="1" dirty="0">
              <a:solidFill>
                <a:srgbClr val="0967A3"/>
              </a:solidFill>
              <a:latin typeface="Lantinghei TC Demibold" charset="-120"/>
              <a:ea typeface="Lantinghei TC Demibold" charset="-120"/>
              <a:cs typeface="Lantinghei TC Demibold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380" y="1492420"/>
            <a:ext cx="9157855" cy="510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440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F7E40B97-FD19-43DE-8485-7DF011C519F8}"/>
              </a:ext>
            </a:extLst>
          </p:cNvPr>
          <p:cNvSpPr txBox="1"/>
          <p:nvPr/>
        </p:nvSpPr>
        <p:spPr>
          <a:xfrm>
            <a:off x="1267327" y="2321949"/>
            <a:ext cx="42891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defRPr/>
            </a:pPr>
            <a:r>
              <a:rPr lang="zh-TW" altLang="en-US" sz="7200" b="1" smtClean="0">
                <a:solidFill>
                  <a:srgbClr val="0967A3"/>
                </a:solidFill>
                <a:cs typeface="+mn-ea"/>
                <a:sym typeface="+mn-lt"/>
              </a:rPr>
              <a:t>報告完畢 感謝聆聽</a:t>
            </a:r>
            <a:endParaRPr lang="zh-CN" altLang="en-US" sz="7200" b="1" dirty="0">
              <a:solidFill>
                <a:srgbClr val="0967A3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2416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5nt0as5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</TotalTime>
  <Words>161</Words>
  <Application>Microsoft Office PowerPoint</Application>
  <PresentationFormat>寬螢幕</PresentationFormat>
  <Paragraphs>34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8</vt:i4>
      </vt:variant>
    </vt:vector>
  </HeadingPairs>
  <TitlesOfParts>
    <vt:vector size="16" baseType="lpstr">
      <vt:lpstr>等线</vt:lpstr>
      <vt:lpstr>Lantinghei TC Demibold</vt:lpstr>
      <vt:lpstr>微软雅黑</vt:lpstr>
      <vt:lpstr>宋体</vt:lpstr>
      <vt:lpstr>Arial</vt:lpstr>
      <vt:lpstr>Calibri</vt:lpstr>
      <vt:lpstr>第一PPT，www.1ppt.com</vt:lpstr>
      <vt:lpstr>自定义设计方案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Manager>第一PPT</Manager>
  <Company>第一PPT，www.1ppt.com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羽毛球</dc:title>
  <dc:creator>第一PPT</dc:creator>
  <cp:keywords>www.1ppt.com</cp:keywords>
  <dc:description>www.1ppt.com</dc:description>
  <cp:lastModifiedBy>user</cp:lastModifiedBy>
  <cp:revision>62</cp:revision>
  <dcterms:created xsi:type="dcterms:W3CDTF">2020-01-07T06:56:13Z</dcterms:created>
  <dcterms:modified xsi:type="dcterms:W3CDTF">2021-08-15T10:51:23Z</dcterms:modified>
</cp:coreProperties>
</file>