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59" r:id="rId6"/>
    <p:sldId id="262" r:id="rId7"/>
    <p:sldId id="261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0" autoAdjust="0"/>
    <p:restoredTop sz="94660"/>
  </p:normalViewPr>
  <p:slideViewPr>
    <p:cSldViewPr>
      <p:cViewPr varScale="1">
        <p:scale>
          <a:sx n="88" d="100"/>
          <a:sy n="88" d="100"/>
        </p:scale>
        <p:origin x="-146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A859-5FF1-4110-92D7-8074872FABB9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3077-F7F9-4B98-B691-2023F498D7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6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8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6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54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70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2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8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33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3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26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D0F7-168A-439F-A462-CFD1F94EE7B3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E4B2-9C44-420E-8D1A-81A99DA1E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30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w-out.mof.gov.tw/LawContent.aspx?id=FL0069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花蓮縣花蓮市中原國民小學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學年度新進人員訓練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事務組報告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pPr algn="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報告人：蔡鴻曜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0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1712" y="3572041"/>
            <a:ext cx="8003232" cy="285310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修繕報修請填修繕登記本。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修繕後，請報修老師驗收。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少浪費，愛物惜物，資源再利用。</a:t>
            </a:r>
          </a:p>
          <a:p>
            <a:pPr marL="0" indent="0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報修繕</a:t>
            </a:r>
            <a:endParaRPr lang="zh-TW" altLang="en-US" dirty="0"/>
          </a:p>
        </p:txBody>
      </p:sp>
      <p:pic>
        <p:nvPicPr>
          <p:cNvPr id="3074" name="Picture 2" descr="C:\Users\user\Desktop\S__5554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8611" y="728212"/>
            <a:ext cx="215926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85354" y="5282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pic>
        <p:nvPicPr>
          <p:cNvPr id="3075" name="Picture 3" descr="C:\Users\user\Desktop\S__5554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3880" y="590609"/>
            <a:ext cx="2116032" cy="37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8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鑰  匙 管 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8064" y="1412776"/>
            <a:ext cx="3538736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鑰匙申請種類：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公費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鑰匙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：班級、科任老師交接獲得，因校園安全，請老師妥善保管，若有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遺失請自費登記重打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自費鑰匙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：教室鑰匙，若另有需求可至事務組登記自費申請；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大門遙控器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，因學校安全不鼓勵擁有，若為方便需要，亦可登記自費申請，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離職時須繳回，不辦理退費。</a:t>
            </a:r>
            <a:endPara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其他教室鑰匙，請至事務組登記使用。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" name="圖片 12" descr="C:\Users\user\AppData\Local\Microsoft\Windows\INetCache\Content.Word\S__55869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72134" y="1520421"/>
            <a:ext cx="19995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5" y="1484785"/>
            <a:ext cx="1506695" cy="200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5160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92575"/>
            <a:ext cx="248204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冷氣使用及管理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冷氣使用時段、時間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室內溫度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非冷氣溫度顯示器，請參用壁掛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溫度計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en-US" altLang="zh-TW" u="sng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29°C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時，方可開啟冷氣機。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每日上午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至下午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小型會議或小班上課人數達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可使用冷氣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特教班及行政辦公室除外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6" name="Picture 2" descr="C:\Users\user\Desktop\0819\S__5586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r="21293" b="16231"/>
          <a:stretch/>
        </p:blipFill>
        <p:spPr bwMode="auto">
          <a:xfrm>
            <a:off x="7479101" y="2204864"/>
            <a:ext cx="534837" cy="11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1789566"/>
            <a:ext cx="7128792" cy="34396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使用原則：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，輔以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電扇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，室內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降溫後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關掉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，不但有冷房效益，並可節約能源。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冷氣機溫度設定在</a:t>
            </a:r>
            <a:r>
              <a:rPr lang="en-US" altLang="zh-TW" b="1" u="sng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26°C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b="1" u="sng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27°C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範圍內，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不可太</a:t>
            </a:r>
            <a:endParaRPr lang="en-US" altLang="zh-TW" sz="4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，否則會增加耗電，縮短冷氣機使用壽命。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打掃時間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並將門窗開啟以確保空氣流通。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不當使用應負賠償責任，惡意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破壞及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改裝者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依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嚴懲。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1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維護保養</a:t>
            </a:r>
          </a:p>
        </p:txBody>
      </p:sp>
      <p:sp>
        <p:nvSpPr>
          <p:cNvPr id="4" name="副標題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冷氣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過濾網需定期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清洗：每年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</a:t>
            </a:r>
            <a:endPara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個清洗一次。請老師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取下清洗、擦</a:t>
            </a:r>
            <a:endPara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乾或晾乾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不可晒乾，否則會變形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，再裝 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妥歸位，有困難者可請總務處協助。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每班分發一支冷氣遙控器，交由導師保管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任教室由科任教師保管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，須列入移交；教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內冷氣開啟關閉請由老師協助。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遙控器寒暑假時請將電池拔除，以免壞掉，若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遙控器壞掉，請至總務處申請自費購買。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99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總務處的設立是以支援教學及服務師生為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目標！</a:t>
            </a:r>
            <a:endParaRPr lang="zh-TW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事務組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期望能運用有限的經費，為大家做到的最大化的服務，所幸除小弟外，我們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還有具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水電執照的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特教車司機彭大哥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八面玲瓏的秀敏小姐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、全能的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安心上工人員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只要用的到總務處的地方，隨時歡迎提出。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2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   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總務處成員介紹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總務處成員座位意識圖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財產、物品盤點、報廢、移動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文具、物品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鑰匙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冷氣使用及管理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76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533" y="-976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總務處成員座位意識圖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5580112" y="1628800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 txBox="1">
            <a:spLocks/>
          </p:cNvSpPr>
          <p:nvPr/>
        </p:nvSpPr>
        <p:spPr>
          <a:xfrm>
            <a:off x="6577900" y="1412776"/>
            <a:ext cx="21602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單放置處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37" y="1052736"/>
            <a:ext cx="4888263" cy="536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5004048" y="2888940"/>
            <a:ext cx="1872208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 txBox="1">
            <a:spLocks/>
          </p:cNvSpPr>
          <p:nvPr/>
        </p:nvSpPr>
        <p:spPr>
          <a:xfrm>
            <a:off x="6660232" y="3248980"/>
            <a:ext cx="21602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三色單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放置處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3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學校財產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物品的概念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45115" y="1700808"/>
            <a:ext cx="8229600" cy="3816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國有財產因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取得、保管、使用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、增減值、報損及報廢等管理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情形變動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時，管理機關應依核定公文書或憑證資料，填造下列登記憑證，據以辦理財產產籍及異動登記：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財產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：財產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增置時，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由經辦單位按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驗收日期或取得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填造。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財產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：機關內將財產分配各使用單位使用時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務需要變更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使用單位時，由財產管理單位填造。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財產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減損單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：財產發生減損時，由財產管理單位填造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財產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增減值單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：財產價值發生增減時，由財產管理單位填造。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47936" y="530120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82316" y="5817019"/>
            <a:ext cx="75608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>
                <a:hlinkClick r:id="rId2"/>
              </a:rPr>
              <a:t>https://</a:t>
            </a:r>
            <a:r>
              <a:rPr lang="en-US" altLang="zh-TW" sz="800" dirty="0" smtClean="0">
                <a:hlinkClick r:id="rId2"/>
              </a:rPr>
              <a:t>law-</a:t>
            </a:r>
            <a:r>
              <a:rPr lang="en-US" altLang="zh-TW" sz="800" dirty="0" err="1" smtClean="0">
                <a:hlinkClick r:id="rId2"/>
              </a:rPr>
              <a:t>out.mof.gov.tw</a:t>
            </a:r>
            <a:r>
              <a:rPr lang="en-US" altLang="zh-TW" sz="800" dirty="0" smtClean="0">
                <a:hlinkClick r:id="rId2"/>
              </a:rPr>
              <a:t>/</a:t>
            </a:r>
            <a:r>
              <a:rPr lang="en-US" altLang="zh-TW" sz="800" dirty="0" err="1" smtClean="0">
                <a:hlinkClick r:id="rId2"/>
              </a:rPr>
              <a:t>LawContent.aspx?id</a:t>
            </a:r>
            <a:r>
              <a:rPr lang="en-US" altLang="zh-TW" sz="800" dirty="0" smtClean="0">
                <a:hlinkClick r:id="rId2"/>
              </a:rPr>
              <a:t>=</a:t>
            </a:r>
            <a:r>
              <a:rPr lang="en-US" altLang="zh-TW" sz="800" dirty="0" err="1" smtClean="0">
                <a:hlinkClick r:id="rId2"/>
              </a:rPr>
              <a:t>FL006987</a:t>
            </a:r>
            <a:endParaRPr lang="en-US" altLang="zh-TW" sz="800" dirty="0" smtClean="0"/>
          </a:p>
          <a:p>
            <a:r>
              <a:rPr lang="zh-TW" altLang="en-US" sz="900" dirty="0" smtClean="0"/>
              <a:t>資料出處來源：中華民國財政部</a:t>
            </a:r>
            <a:r>
              <a:rPr lang="zh-TW" altLang="en-US" sz="900" dirty="0"/>
              <a:t>國有財產產籍管理作業</a:t>
            </a:r>
            <a:r>
              <a:rPr lang="zh-TW" altLang="en-US" sz="900" dirty="0" smtClean="0"/>
              <a:t>要點第</a:t>
            </a:r>
            <a:r>
              <a:rPr lang="en-US" altLang="zh-TW" sz="900" dirty="0" smtClean="0"/>
              <a:t>8</a:t>
            </a:r>
            <a:r>
              <a:rPr lang="zh-TW" altLang="en-US" sz="900" dirty="0" smtClean="0"/>
              <a:t>條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223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135" y="116632"/>
            <a:ext cx="8762929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財產、物品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財產、物品盤點介紹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5" y="1484784"/>
            <a:ext cx="35608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63487" y="5805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7"/>
          <a:stretch/>
        </p:blipFill>
        <p:spPr bwMode="auto">
          <a:xfrm>
            <a:off x="4598864" y="1298992"/>
            <a:ext cx="3938844" cy="25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4167664"/>
            <a:ext cx="8214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每學期初校務會議時，各位會拿到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財產及物品單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如上圖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，核對有誤，請與交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接人核對，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離職時要點交財產及物品給交接人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，請妥善保管。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此外，若採購新的財產或物品，需要教師盡保管責任時，會收到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，表示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該物件增加到您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的保管財產或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物品，請盡保管義務。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財產、物品盤點的優點：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愛惜公物。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養成損壞即報修的習慣。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4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財產物品報廢、移動作業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3096343" cy="128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62632" y="1844824"/>
            <a:ext cx="4669344" cy="251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財產報廢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，物品報廢填</a:t>
            </a:r>
            <a:r>
              <a:rPr lang="zh-TW" altLang="en-US" sz="2800" b="1" u="sng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，黏貼在報廢品上，待通知統一時間，連同盤點清冊一起送總務處。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報廢條件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：物品損毀不堪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用使，已達報廢年限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endParaRPr lang="en-US" altLang="zh-TW" sz="2800" dirty="0" smtClean="0"/>
          </a:p>
          <a:p>
            <a:pPr algn="l"/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3096344" cy="12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4652"/>
            <a:ext cx="324035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851920" y="4077072"/>
            <a:ext cx="3816424" cy="164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790935" y="3952468"/>
            <a:ext cx="4658473" cy="156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686070" y="45316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盤點清冊沒有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問題請自行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保管，有異動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需更改保管人地點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需塡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，交至事務組辦理異動。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49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963" y="6423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班級費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5136" y="1230040"/>
            <a:ext cx="4795335" cy="5079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各國民中學及小學學生活動費及班級費支用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注意事項經費辦理。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每學期每位學生以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元計算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為科任教師用紙及全校教師文具。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班級費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元為班級用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每位學生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計算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可依班級需求採購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如：紙張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，相關單據送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事務組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憑證核銷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本校抬頭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中原</a:t>
            </a:r>
            <a:r>
              <a:rPr lang="zh-TW" altLang="en-US" sz="4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en-US" altLang="zh-TW" sz="4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本校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統編</a:t>
            </a: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08709668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0" y="980728"/>
            <a:ext cx="3528392" cy="53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文具物品領用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28" y="1268760"/>
            <a:ext cx="1613527" cy="21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59" y="1268760"/>
            <a:ext cx="1597071" cy="21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97808" cy="49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37957" y="1361051"/>
            <a:ext cx="2161860" cy="19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3563888" y="3717032"/>
            <a:ext cx="54146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3386728" y="3696960"/>
            <a:ext cx="541127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領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用請於登記表登記。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可建議好用文具物品，採納購買。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無法即刻補充，帶總務處有餘力時方能採納。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愛物惜物，讓文具物品發揮最大功用。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16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   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4396486"/>
            <a:ext cx="489654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總務處辦公室僅提供影印，紙張請自備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endParaRPr lang="en-US" altLang="zh-TW" sz="18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購買紙張影印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彩色影印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，因成本考量，先於登記本登記，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並將內容張數告知主任，方可實施彩色列印。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環保愛地球，印錯紙張請廢紙再利用！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C:\Users\user\Desktop\0819\S__5578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4" y="1052736"/>
            <a:ext cx="296899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819\S__5578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7160" y="1402158"/>
            <a:ext cx="32911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0819\S__5578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28" y="1078033"/>
            <a:ext cx="2448272" cy="32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2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1223</Words>
  <Application>Microsoft Office PowerPoint</Application>
  <PresentationFormat>如螢幕大小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花蓮縣花蓮市中原國民小學 110學年度新進人員訓練  總務處 事務組報告</vt:lpstr>
      <vt:lpstr>目   錄</vt:lpstr>
      <vt:lpstr>總務處成員座位意識圖</vt:lpstr>
      <vt:lpstr>學校財產及物品的概念 </vt:lpstr>
      <vt:lpstr>財產、物品(二)</vt:lpstr>
      <vt:lpstr>財產物品報廢、移動作業</vt:lpstr>
      <vt:lpstr>班級費</vt:lpstr>
      <vt:lpstr>文具物品領用</vt:lpstr>
      <vt:lpstr>影   印</vt:lpstr>
      <vt:lpstr>報修繕</vt:lpstr>
      <vt:lpstr>鑰  匙 管 理</vt:lpstr>
      <vt:lpstr>冷氣使用及管理 </vt:lpstr>
      <vt:lpstr>冷氣管理</vt:lpstr>
      <vt:lpstr>維護保養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事務組報告</dc:title>
  <dc:creator>user</dc:creator>
  <cp:lastModifiedBy>user</cp:lastModifiedBy>
  <cp:revision>60</cp:revision>
  <dcterms:created xsi:type="dcterms:W3CDTF">2021-08-02T03:54:01Z</dcterms:created>
  <dcterms:modified xsi:type="dcterms:W3CDTF">2021-08-06T03:42:48Z</dcterms:modified>
</cp:coreProperties>
</file>