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406CD-731A-44AF-A489-C5A189D8C78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F93DDAF-C8C5-4344-9912-E71D7868D514}">
      <dgm:prSet phldrT="[文字]"/>
      <dgm:spPr/>
      <dgm:t>
        <a:bodyPr/>
        <a:lstStyle/>
        <a:p>
          <a:r>
            <a:rPr lang="zh-TW" altLang="en-US" dirty="0" smtClean="0"/>
            <a:t>九月</a:t>
          </a:r>
          <a:endParaRPr lang="zh-TW" altLang="en-US" dirty="0"/>
        </a:p>
      </dgm:t>
    </dgm:pt>
    <dgm:pt modelId="{184733F9-616C-4A2D-96C1-6537243B5C7E}" type="par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090580DC-D762-428B-8876-6C8640CE00E3}" type="sib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FC37360B-3F0C-4F3A-B9E9-CE911F549B2E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鼓勵學生參加學生美術比賽、協助班級內收件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A438A6AB-F83F-4D8E-843E-F0A4902ED463}" type="par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2AEDB5BF-AB04-4C68-9A54-7549E42FC9DE}" type="sib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C392AF29-13D9-408F-AA30-0846FB0DE17B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參加美術班聯合班親會及親職教育活動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0B440E70-6376-42B3-867E-881A7916446B}" type="parTrans" cxnId="{A4250908-B9F3-46DA-9B39-C3641E008306}">
      <dgm:prSet/>
      <dgm:spPr/>
      <dgm:t>
        <a:bodyPr/>
        <a:lstStyle/>
        <a:p>
          <a:endParaRPr lang="zh-TW" altLang="en-US"/>
        </a:p>
      </dgm:t>
    </dgm:pt>
    <dgm:pt modelId="{BB642B8A-E917-420A-A4EE-4B83452767D2}" type="sibTrans" cxnId="{A4250908-B9F3-46DA-9B39-C3641E008306}">
      <dgm:prSet/>
      <dgm:spPr/>
      <dgm:t>
        <a:bodyPr/>
        <a:lstStyle/>
        <a:p>
          <a:endParaRPr lang="zh-TW" altLang="en-US"/>
        </a:p>
      </dgm:t>
    </dgm:pt>
    <dgm:pt modelId="{3598EA92-B125-4EE9-AE1B-8FD7A71E30D2}">
      <dgm:prSet phldrT="[文字]"/>
      <dgm:spPr/>
      <dgm:t>
        <a:bodyPr/>
        <a:lstStyle/>
        <a:p>
          <a:r>
            <a:rPr lang="zh-TW" altLang="en-US" dirty="0" smtClean="0"/>
            <a:t>十月</a:t>
          </a:r>
          <a:endParaRPr lang="zh-TW" altLang="en-US" dirty="0"/>
        </a:p>
      </dgm:t>
    </dgm:pt>
    <dgm:pt modelId="{BDC691EE-9EC6-4900-BD11-508D437EA976}" type="par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E4124C80-C94B-4BD6-95B5-9860DBD690F8}" type="sib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FE64FABF-611A-4428-B067-DC567C2EAACB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協助辦理學生美術比賽花蓮縣初賽相關事項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CABDCC24-0928-46FC-85AB-AD8D2AD92922}" type="par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D522CA2C-ACAB-480A-9F56-6CF39E0155CC}" type="sib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B2E74197-1408-4E6E-A367-3B3D7B2406AA}">
      <dgm:prSet phldrT="[文字]"/>
      <dgm:spPr/>
      <dgm:t>
        <a:bodyPr/>
        <a:lstStyle/>
        <a:p>
          <a:r>
            <a:rPr lang="zh-TW" altLang="en-US" dirty="0" smtClean="0"/>
            <a:t>十一月</a:t>
          </a:r>
          <a:endParaRPr lang="zh-TW" altLang="en-US" dirty="0"/>
        </a:p>
      </dgm:t>
    </dgm:pt>
    <dgm:pt modelId="{0172D509-5B09-4D97-92F9-A072E14BA43A}" type="par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B29FDD0A-2582-4C93-990F-78B117B422D1}" type="sib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2D55195C-EF57-46E9-9057-86026ABB0C1D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五美導師協助班展相關活動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開幕活動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DAD6A1F6-BC24-47DF-9F63-9F3C90F5D447}" type="par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8151796C-A63B-4E54-8647-DA9868F80313}" type="sib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A83A87AA-7607-46F0-9E85-6C2642E15D12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選出各班家長後援會委員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CCE4AEFB-1A18-406C-BB66-BEFB80E9F7B4}" type="parTrans" cxnId="{FEF7067F-0868-4874-A47D-FF76E5D407ED}">
      <dgm:prSet/>
      <dgm:spPr/>
      <dgm:t>
        <a:bodyPr/>
        <a:lstStyle/>
        <a:p>
          <a:endParaRPr lang="zh-TW" altLang="en-US"/>
        </a:p>
      </dgm:t>
    </dgm:pt>
    <dgm:pt modelId="{C1775577-7976-4C7F-A87E-F8517C287609}" type="sibTrans" cxnId="{FEF7067F-0868-4874-A47D-FF76E5D407ED}">
      <dgm:prSet/>
      <dgm:spPr/>
      <dgm:t>
        <a:bodyPr/>
        <a:lstStyle/>
        <a:p>
          <a:endParaRPr lang="zh-TW" altLang="en-US"/>
        </a:p>
      </dgm:t>
    </dgm:pt>
    <dgm:pt modelId="{DD56450C-B337-4451-9781-954ACE4CDEA9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鼓勵學生參加原住民兒童繪畫比賽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83EBD3ED-3F0C-4A6E-B83B-E70A84B6230C}" type="parTrans" cxnId="{DDB8DA57-29A1-475C-A074-6A3A3223261B}">
      <dgm:prSet/>
      <dgm:spPr/>
      <dgm:t>
        <a:bodyPr/>
        <a:lstStyle/>
        <a:p>
          <a:endParaRPr lang="zh-TW" altLang="en-US"/>
        </a:p>
      </dgm:t>
    </dgm:pt>
    <dgm:pt modelId="{233FCADA-2395-43A8-9E5B-C0BA5D888B5B}" type="sibTrans" cxnId="{DDB8DA57-29A1-475C-A074-6A3A3223261B}">
      <dgm:prSet/>
      <dgm:spPr/>
      <dgm:t>
        <a:bodyPr/>
        <a:lstStyle/>
        <a:p>
          <a:endParaRPr lang="zh-TW" altLang="en-US"/>
        </a:p>
      </dgm:t>
    </dgm:pt>
    <dgm:pt modelId="{41E12CB9-D8B4-4293-A5DC-0784F16DAE7C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鼓勵學生參加選拔日本世界兒童畫展國內作品徵集比賽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F229D55F-A3E3-4B78-A10F-DC734746E206}" type="parTrans" cxnId="{D0878309-4A18-4B1A-84B4-2BFF83F551A7}">
      <dgm:prSet/>
      <dgm:spPr/>
      <dgm:t>
        <a:bodyPr/>
        <a:lstStyle/>
        <a:p>
          <a:endParaRPr lang="zh-TW" altLang="en-US"/>
        </a:p>
      </dgm:t>
    </dgm:pt>
    <dgm:pt modelId="{509CB8AC-E0D7-46F8-87EC-03070264B2DC}" type="sibTrans" cxnId="{D0878309-4A18-4B1A-84B4-2BFF83F551A7}">
      <dgm:prSet/>
      <dgm:spPr/>
      <dgm:t>
        <a:bodyPr/>
        <a:lstStyle/>
        <a:p>
          <a:endParaRPr lang="zh-TW" altLang="en-US"/>
        </a:p>
      </dgm:t>
    </dgm:pt>
    <dgm:pt modelId="{73BD22E0-5D34-491D-AA53-302376FFA316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endParaRPr lang="zh-TW" altLang="en-US" sz="1600" dirty="0">
            <a:latin typeface="微軟正黑體" pitchFamily="34" charset="-120"/>
            <a:ea typeface="微軟正黑體" pitchFamily="34" charset="-120"/>
          </a:endParaRPr>
        </a:p>
      </dgm:t>
    </dgm:pt>
    <dgm:pt modelId="{3D11BA05-9F29-4B04-AFAD-38542DBDF8B7}" type="parTrans" cxnId="{11FAC2E8-CC76-4CD6-8AC3-7E7FBBEED5EB}">
      <dgm:prSet/>
      <dgm:spPr/>
      <dgm:t>
        <a:bodyPr/>
        <a:lstStyle/>
        <a:p>
          <a:endParaRPr lang="zh-TW" altLang="en-US"/>
        </a:p>
      </dgm:t>
    </dgm:pt>
    <dgm:pt modelId="{29C29300-7961-4463-A5E6-D70417F40C32}" type="sibTrans" cxnId="{11FAC2E8-CC76-4CD6-8AC3-7E7FBBEED5EB}">
      <dgm:prSet/>
      <dgm:spPr/>
      <dgm:t>
        <a:bodyPr/>
        <a:lstStyle/>
        <a:p>
          <a:endParaRPr lang="zh-TW" altLang="en-US"/>
        </a:p>
      </dgm:t>
    </dgm:pt>
    <dgm:pt modelId="{161EE415-0541-4F6C-9615-DE819F552567}" type="pres">
      <dgm:prSet presAssocID="{E1D406CD-731A-44AF-A489-C5A189D8C7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8222A8-732B-4E5C-8661-4BB6F16DEC5E}" type="pres">
      <dgm:prSet presAssocID="{6F93DDAF-C8C5-4344-9912-E71D7868D514}" presName="composite" presStyleCnt="0"/>
      <dgm:spPr/>
    </dgm:pt>
    <dgm:pt modelId="{BCD3DBD6-BEE3-412E-A676-E625A8A99B62}" type="pres">
      <dgm:prSet presAssocID="{6F93DDAF-C8C5-4344-9912-E71D7868D514}" presName="parentText" presStyleLbl="alignNode1" presStyleIdx="0" presStyleCnt="3" custLinFactNeighborX="0" custLinFactNeighborY="-88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A6D69B-D6B5-408E-83B8-593534420AC0}" type="pres">
      <dgm:prSet presAssocID="{6F93DDAF-C8C5-4344-9912-E71D7868D514}" presName="descendantText" presStyleLbl="alignAcc1" presStyleIdx="0" presStyleCnt="3" custScaleY="1162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751D1-53D4-46B0-9E7B-743036B4234D}" type="pres">
      <dgm:prSet presAssocID="{090580DC-D762-428B-8876-6C8640CE00E3}" presName="sp" presStyleCnt="0"/>
      <dgm:spPr/>
    </dgm:pt>
    <dgm:pt modelId="{05A1BC6F-617F-4685-87E2-F2F2AAF36C06}" type="pres">
      <dgm:prSet presAssocID="{3598EA92-B125-4EE9-AE1B-8FD7A71E30D2}" presName="composite" presStyleCnt="0"/>
      <dgm:spPr/>
    </dgm:pt>
    <dgm:pt modelId="{09B88DA7-9DF9-4165-91C2-03987BCD50E1}" type="pres">
      <dgm:prSet presAssocID="{3598EA92-B125-4EE9-AE1B-8FD7A71E30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01E869-F877-4DCA-8C41-D4383857BD90}" type="pres">
      <dgm:prSet presAssocID="{3598EA92-B125-4EE9-AE1B-8FD7A71E30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DC3F89-2279-416A-8B6E-F1D5E4A209ED}" type="pres">
      <dgm:prSet presAssocID="{E4124C80-C94B-4BD6-95B5-9860DBD690F8}" presName="sp" presStyleCnt="0"/>
      <dgm:spPr/>
    </dgm:pt>
    <dgm:pt modelId="{A165FB08-D203-40F9-9B13-95C0E58D6945}" type="pres">
      <dgm:prSet presAssocID="{B2E74197-1408-4E6E-A367-3B3D7B2406AA}" presName="composite" presStyleCnt="0"/>
      <dgm:spPr/>
    </dgm:pt>
    <dgm:pt modelId="{D11BA649-15C0-4CF0-970E-1EAFE2E5CE83}" type="pres">
      <dgm:prSet presAssocID="{B2E74197-1408-4E6E-A367-3B3D7B2406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BB3E69-CA10-4640-869C-777F025EEE9A}" type="pres">
      <dgm:prSet presAssocID="{B2E74197-1408-4E6E-A367-3B3D7B2406AA}" presName="descendantText" presStyleLbl="alignAcc1" presStyleIdx="2" presStyleCnt="3" custLinFactNeighborX="299" custLinFactNeighborY="-5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8D8CBA6-F683-4620-9773-D011FD77EA58}" type="presOf" srcId="{6F93DDAF-C8C5-4344-9912-E71D7868D514}" destId="{BCD3DBD6-BEE3-412E-A676-E625A8A99B62}" srcOrd="0" destOrd="0" presId="urn:microsoft.com/office/officeart/2005/8/layout/chevron2"/>
    <dgm:cxn modelId="{AD15E8DE-3AC7-4B05-8C4E-A08F234CE510}" type="presOf" srcId="{DD56450C-B337-4451-9781-954ACE4CDEA9}" destId="{3901E869-F877-4DCA-8C41-D4383857BD90}" srcOrd="0" destOrd="1" presId="urn:microsoft.com/office/officeart/2005/8/layout/chevron2"/>
    <dgm:cxn modelId="{5D7725E3-FE36-4D27-BF5A-08E444ADFAC0}" type="presOf" srcId="{FC37360B-3F0C-4F3A-B9E9-CE911F549B2E}" destId="{02A6D69B-D6B5-408E-83B8-593534420AC0}" srcOrd="0" destOrd="0" presId="urn:microsoft.com/office/officeart/2005/8/layout/chevron2"/>
    <dgm:cxn modelId="{15CAE709-B094-4238-BFAD-0F575568FCC1}" type="presOf" srcId="{FE64FABF-611A-4428-B067-DC567C2EAACB}" destId="{3901E869-F877-4DCA-8C41-D4383857BD90}" srcOrd="0" destOrd="0" presId="urn:microsoft.com/office/officeart/2005/8/layout/chevron2"/>
    <dgm:cxn modelId="{873D2A76-F83E-423C-98EF-3B12C4FDAF80}" srcId="{6F93DDAF-C8C5-4344-9912-E71D7868D514}" destId="{FC37360B-3F0C-4F3A-B9E9-CE911F549B2E}" srcOrd="0" destOrd="0" parTransId="{A438A6AB-F83F-4D8E-843E-F0A4902ED463}" sibTransId="{2AEDB5BF-AB04-4C68-9A54-7549E42FC9DE}"/>
    <dgm:cxn modelId="{52F7C981-6D1D-4D77-B8F4-C008038FEE70}" type="presOf" srcId="{B2E74197-1408-4E6E-A367-3B3D7B2406AA}" destId="{D11BA649-15C0-4CF0-970E-1EAFE2E5CE83}" srcOrd="0" destOrd="0" presId="urn:microsoft.com/office/officeart/2005/8/layout/chevron2"/>
    <dgm:cxn modelId="{FEF7067F-0868-4874-A47D-FF76E5D407ED}" srcId="{6F93DDAF-C8C5-4344-9912-E71D7868D514}" destId="{A83A87AA-7607-46F0-9E85-6C2642E15D12}" srcOrd="2" destOrd="0" parTransId="{CCE4AEFB-1A18-406C-BB66-BEFB80E9F7B4}" sibTransId="{C1775577-7976-4C7F-A87E-F8517C287609}"/>
    <dgm:cxn modelId="{11FAC2E8-CC76-4CD6-8AC3-7E7FBBEED5EB}" srcId="{6F93DDAF-C8C5-4344-9912-E71D7868D514}" destId="{73BD22E0-5D34-491D-AA53-302376FFA316}" srcOrd="3" destOrd="0" parTransId="{3D11BA05-9F29-4B04-AFAD-38542DBDF8B7}" sibTransId="{29C29300-7961-4463-A5E6-D70417F40C32}"/>
    <dgm:cxn modelId="{86EFE628-A781-40D4-BA39-680B571CC1A0}" type="presOf" srcId="{41E12CB9-D8B4-4293-A5DC-0784F16DAE7C}" destId="{3901E869-F877-4DCA-8C41-D4383857BD90}" srcOrd="0" destOrd="2" presId="urn:microsoft.com/office/officeart/2005/8/layout/chevron2"/>
    <dgm:cxn modelId="{2412FBE2-2AF7-4C1A-B654-92ED0239FD67}" type="presOf" srcId="{3598EA92-B125-4EE9-AE1B-8FD7A71E30D2}" destId="{09B88DA7-9DF9-4165-91C2-03987BCD50E1}" srcOrd="0" destOrd="0" presId="urn:microsoft.com/office/officeart/2005/8/layout/chevron2"/>
    <dgm:cxn modelId="{B2E51713-8E21-4C3F-A426-9BA9BF52E75B}" type="presOf" srcId="{73BD22E0-5D34-491D-AA53-302376FFA316}" destId="{02A6D69B-D6B5-408E-83B8-593534420AC0}" srcOrd="0" destOrd="3" presId="urn:microsoft.com/office/officeart/2005/8/layout/chevron2"/>
    <dgm:cxn modelId="{1B26E4C9-F6B3-4D19-AE7A-95FC463A7FBF}" srcId="{E1D406CD-731A-44AF-A489-C5A189D8C780}" destId="{3598EA92-B125-4EE9-AE1B-8FD7A71E30D2}" srcOrd="1" destOrd="0" parTransId="{BDC691EE-9EC6-4900-BD11-508D437EA976}" sibTransId="{E4124C80-C94B-4BD6-95B5-9860DBD690F8}"/>
    <dgm:cxn modelId="{A4250908-B9F3-46DA-9B39-C3641E008306}" srcId="{6F93DDAF-C8C5-4344-9912-E71D7868D514}" destId="{C392AF29-13D9-408F-AA30-0846FB0DE17B}" srcOrd="1" destOrd="0" parTransId="{0B440E70-6376-42B3-867E-881A7916446B}" sibTransId="{BB642B8A-E917-420A-A4EE-4B83452767D2}"/>
    <dgm:cxn modelId="{51933A22-5DDA-49B8-B7C0-15BDA0682CB8}" srcId="{3598EA92-B125-4EE9-AE1B-8FD7A71E30D2}" destId="{FE64FABF-611A-4428-B067-DC567C2EAACB}" srcOrd="0" destOrd="0" parTransId="{CABDCC24-0928-46FC-85AB-AD8D2AD92922}" sibTransId="{D522CA2C-ACAB-480A-9F56-6CF39E0155CC}"/>
    <dgm:cxn modelId="{CF623AFA-69BD-4034-BF6A-997E7E6CF2DA}" srcId="{E1D406CD-731A-44AF-A489-C5A189D8C780}" destId="{B2E74197-1408-4E6E-A367-3B3D7B2406AA}" srcOrd="2" destOrd="0" parTransId="{0172D509-5B09-4D97-92F9-A072E14BA43A}" sibTransId="{B29FDD0A-2582-4C93-990F-78B117B422D1}"/>
    <dgm:cxn modelId="{09329473-EBBC-42CB-8350-56CFA9E02C7B}" type="presOf" srcId="{C392AF29-13D9-408F-AA30-0846FB0DE17B}" destId="{02A6D69B-D6B5-408E-83B8-593534420AC0}" srcOrd="0" destOrd="1" presId="urn:microsoft.com/office/officeart/2005/8/layout/chevron2"/>
    <dgm:cxn modelId="{98FB1145-3FE4-496D-8AC5-184E986D82C1}" type="presOf" srcId="{2D55195C-EF57-46E9-9057-86026ABB0C1D}" destId="{62BB3E69-CA10-4640-869C-777F025EEE9A}" srcOrd="0" destOrd="0" presId="urn:microsoft.com/office/officeart/2005/8/layout/chevron2"/>
    <dgm:cxn modelId="{DDB8DA57-29A1-475C-A074-6A3A3223261B}" srcId="{3598EA92-B125-4EE9-AE1B-8FD7A71E30D2}" destId="{DD56450C-B337-4451-9781-954ACE4CDEA9}" srcOrd="1" destOrd="0" parTransId="{83EBD3ED-3F0C-4A6E-B83B-E70A84B6230C}" sibTransId="{233FCADA-2395-43A8-9E5B-C0BA5D888B5B}"/>
    <dgm:cxn modelId="{37E94926-996E-4D13-9DD6-25A87CA6249E}" type="presOf" srcId="{A83A87AA-7607-46F0-9E85-6C2642E15D12}" destId="{02A6D69B-D6B5-408E-83B8-593534420AC0}" srcOrd="0" destOrd="2" presId="urn:microsoft.com/office/officeart/2005/8/layout/chevron2"/>
    <dgm:cxn modelId="{D508B159-2795-402E-A4C5-10DECDD14E54}" srcId="{B2E74197-1408-4E6E-A367-3B3D7B2406AA}" destId="{2D55195C-EF57-46E9-9057-86026ABB0C1D}" srcOrd="0" destOrd="0" parTransId="{DAD6A1F6-BC24-47DF-9F63-9F3C90F5D447}" sibTransId="{8151796C-A63B-4E54-8647-DA9868F80313}"/>
    <dgm:cxn modelId="{FB05B4EF-DC3F-4368-92DD-A8168699688B}" srcId="{E1D406CD-731A-44AF-A489-C5A189D8C780}" destId="{6F93DDAF-C8C5-4344-9912-E71D7868D514}" srcOrd="0" destOrd="0" parTransId="{184733F9-616C-4A2D-96C1-6537243B5C7E}" sibTransId="{090580DC-D762-428B-8876-6C8640CE00E3}"/>
    <dgm:cxn modelId="{CE807880-78C1-4BE8-82CE-3495AE651CE0}" type="presOf" srcId="{E1D406CD-731A-44AF-A489-C5A189D8C780}" destId="{161EE415-0541-4F6C-9615-DE819F552567}" srcOrd="0" destOrd="0" presId="urn:microsoft.com/office/officeart/2005/8/layout/chevron2"/>
    <dgm:cxn modelId="{D0878309-4A18-4B1A-84B4-2BFF83F551A7}" srcId="{3598EA92-B125-4EE9-AE1B-8FD7A71E30D2}" destId="{41E12CB9-D8B4-4293-A5DC-0784F16DAE7C}" srcOrd="2" destOrd="0" parTransId="{F229D55F-A3E3-4B78-A10F-DC734746E206}" sibTransId="{509CB8AC-E0D7-46F8-87EC-03070264B2DC}"/>
    <dgm:cxn modelId="{42DCBBF3-80F4-44C6-8ED6-B3E1382621F4}" type="presParOf" srcId="{161EE415-0541-4F6C-9615-DE819F552567}" destId="{8A8222A8-732B-4E5C-8661-4BB6F16DEC5E}" srcOrd="0" destOrd="0" presId="urn:microsoft.com/office/officeart/2005/8/layout/chevron2"/>
    <dgm:cxn modelId="{3E303B9C-A5D4-4949-A26E-68EE00D44169}" type="presParOf" srcId="{8A8222A8-732B-4E5C-8661-4BB6F16DEC5E}" destId="{BCD3DBD6-BEE3-412E-A676-E625A8A99B62}" srcOrd="0" destOrd="0" presId="urn:microsoft.com/office/officeart/2005/8/layout/chevron2"/>
    <dgm:cxn modelId="{2D6DA09E-77A1-4EB9-8A7A-DCD0738EB6BA}" type="presParOf" srcId="{8A8222A8-732B-4E5C-8661-4BB6F16DEC5E}" destId="{02A6D69B-D6B5-408E-83B8-593534420AC0}" srcOrd="1" destOrd="0" presId="urn:microsoft.com/office/officeart/2005/8/layout/chevron2"/>
    <dgm:cxn modelId="{9889D6E2-BCC7-42A5-B517-7B8D2A8F8BAF}" type="presParOf" srcId="{161EE415-0541-4F6C-9615-DE819F552567}" destId="{262751D1-53D4-46B0-9E7B-743036B4234D}" srcOrd="1" destOrd="0" presId="urn:microsoft.com/office/officeart/2005/8/layout/chevron2"/>
    <dgm:cxn modelId="{EE68F281-52F8-4B5F-878A-FF6501393AF5}" type="presParOf" srcId="{161EE415-0541-4F6C-9615-DE819F552567}" destId="{05A1BC6F-617F-4685-87E2-F2F2AAF36C06}" srcOrd="2" destOrd="0" presId="urn:microsoft.com/office/officeart/2005/8/layout/chevron2"/>
    <dgm:cxn modelId="{0F5A9BC9-8106-4CA2-8FA7-989327DA4ACA}" type="presParOf" srcId="{05A1BC6F-617F-4685-87E2-F2F2AAF36C06}" destId="{09B88DA7-9DF9-4165-91C2-03987BCD50E1}" srcOrd="0" destOrd="0" presId="urn:microsoft.com/office/officeart/2005/8/layout/chevron2"/>
    <dgm:cxn modelId="{EA489EE0-D31D-44F5-B75A-1D05B7B8D536}" type="presParOf" srcId="{05A1BC6F-617F-4685-87E2-F2F2AAF36C06}" destId="{3901E869-F877-4DCA-8C41-D4383857BD90}" srcOrd="1" destOrd="0" presId="urn:microsoft.com/office/officeart/2005/8/layout/chevron2"/>
    <dgm:cxn modelId="{3CCF409B-B110-40A1-A909-9B7C9AC53651}" type="presParOf" srcId="{161EE415-0541-4F6C-9615-DE819F552567}" destId="{A8DC3F89-2279-416A-8B6E-F1D5E4A209ED}" srcOrd="3" destOrd="0" presId="urn:microsoft.com/office/officeart/2005/8/layout/chevron2"/>
    <dgm:cxn modelId="{A5C18E25-E0FD-49C9-91B4-D0E27E0EDBA2}" type="presParOf" srcId="{161EE415-0541-4F6C-9615-DE819F552567}" destId="{A165FB08-D203-40F9-9B13-95C0E58D6945}" srcOrd="4" destOrd="0" presId="urn:microsoft.com/office/officeart/2005/8/layout/chevron2"/>
    <dgm:cxn modelId="{53394ED3-3B1B-4B6C-83C2-50368034A979}" type="presParOf" srcId="{A165FB08-D203-40F9-9B13-95C0E58D6945}" destId="{D11BA649-15C0-4CF0-970E-1EAFE2E5CE83}" srcOrd="0" destOrd="0" presId="urn:microsoft.com/office/officeart/2005/8/layout/chevron2"/>
    <dgm:cxn modelId="{952767AE-F28D-4C68-8E8B-64E3E6C28BC9}" type="presParOf" srcId="{A165FB08-D203-40F9-9B13-95C0E58D6945}" destId="{62BB3E69-CA10-4640-869C-777F025EEE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406CD-731A-44AF-A489-C5A189D8C78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F93DDAF-C8C5-4344-9912-E71D7868D514}">
      <dgm:prSet phldrT="[文字]"/>
      <dgm:spPr/>
      <dgm:t>
        <a:bodyPr/>
        <a:lstStyle/>
        <a:p>
          <a:r>
            <a:rPr lang="zh-TW" altLang="en-US" dirty="0" smtClean="0"/>
            <a:t>十二月</a:t>
          </a:r>
          <a:endParaRPr lang="zh-TW" altLang="en-US" dirty="0"/>
        </a:p>
      </dgm:t>
    </dgm:pt>
    <dgm:pt modelId="{184733F9-616C-4A2D-96C1-6537243B5C7E}" type="par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090580DC-D762-428B-8876-6C8640CE00E3}" type="sib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FC37360B-3F0C-4F3A-B9E9-CE911F549B2E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五美導師協助班展相關活動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開幕活動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438A6AB-F83F-4D8E-843E-F0A4902ED463}" type="par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2AEDB5BF-AB04-4C68-9A54-7549E42FC9DE}" type="sib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3598EA92-B125-4EE9-AE1B-8FD7A71E30D2}">
      <dgm:prSet phldrT="[文字]"/>
      <dgm:spPr/>
      <dgm:t>
        <a:bodyPr/>
        <a:lstStyle/>
        <a:p>
          <a:r>
            <a:rPr lang="zh-TW" altLang="en-US" dirty="0" smtClean="0"/>
            <a:t>一月</a:t>
          </a:r>
          <a:endParaRPr lang="zh-TW" altLang="en-US" dirty="0"/>
        </a:p>
      </dgm:t>
    </dgm:pt>
    <dgm:pt modelId="{BDC691EE-9EC6-4900-BD11-508D437EA976}" type="par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E4124C80-C94B-4BD6-95B5-9860DBD690F8}" type="sib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FE64FABF-611A-4428-B067-DC567C2EAAC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協助學生申請本校美術班家長後援會提供之「參加校外美術競賽獎勵金」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CABDCC24-0928-46FC-85AB-AD8D2AD92922}" type="par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D522CA2C-ACAB-480A-9F56-6CF39E0155CC}" type="sib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B2E74197-1408-4E6E-A367-3B3D7B2406AA}">
      <dgm:prSet phldrT="[文字]"/>
      <dgm:spPr/>
      <dgm:t>
        <a:bodyPr/>
        <a:lstStyle/>
        <a:p>
          <a:r>
            <a:rPr lang="zh-TW" altLang="en-US" dirty="0" smtClean="0"/>
            <a:t>二月</a:t>
          </a:r>
          <a:endParaRPr lang="zh-TW" altLang="en-US" dirty="0"/>
        </a:p>
      </dgm:t>
    </dgm:pt>
    <dgm:pt modelId="{0172D509-5B09-4D97-92F9-A072E14BA43A}" type="par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B29FDD0A-2582-4C93-990F-78B117B422D1}" type="sib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2D55195C-EF57-46E9-9057-86026ABB0C1D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協助美術班招生活動宣傳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DAD6A1F6-BC24-47DF-9F63-9F3C90F5D447}" type="par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8151796C-A63B-4E54-8647-DA9868F80313}" type="sib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5654600C-AF1D-43B2-9FBF-A9A768D9194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75015FE-6D97-40D1-BB4D-26B151060FD0}" type="parTrans" cxnId="{16B408F1-19E7-437D-9A2B-35626F49E9EA}">
      <dgm:prSet/>
      <dgm:spPr/>
      <dgm:t>
        <a:bodyPr/>
        <a:lstStyle/>
        <a:p>
          <a:endParaRPr lang="zh-TW" altLang="en-US"/>
        </a:p>
      </dgm:t>
    </dgm:pt>
    <dgm:pt modelId="{9E9AE281-08E9-4509-8F4C-26F2A9616403}" type="sibTrans" cxnId="{16B408F1-19E7-437D-9A2B-35626F49E9EA}">
      <dgm:prSet/>
      <dgm:spPr/>
      <dgm:t>
        <a:bodyPr/>
        <a:lstStyle/>
        <a:p>
          <a:endParaRPr lang="zh-TW" altLang="en-US"/>
        </a:p>
      </dgm:t>
    </dgm:pt>
    <dgm:pt modelId="{051C39F6-76D8-4FC4-9B13-64F043353E2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F8D5600D-7C13-4A7F-B4E8-9CF57AFDBD16}" type="parTrans" cxnId="{D010B235-B18D-4AD8-B6F0-1B8D1897A1C2}">
      <dgm:prSet/>
      <dgm:spPr/>
    </dgm:pt>
    <dgm:pt modelId="{EAA5FC9A-85AA-486C-9044-864E1D688F4A}" type="sibTrans" cxnId="{D010B235-B18D-4AD8-B6F0-1B8D1897A1C2}">
      <dgm:prSet/>
      <dgm:spPr/>
    </dgm:pt>
    <dgm:pt modelId="{161EE415-0541-4F6C-9615-DE819F552567}" type="pres">
      <dgm:prSet presAssocID="{E1D406CD-731A-44AF-A489-C5A189D8C7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8222A8-732B-4E5C-8661-4BB6F16DEC5E}" type="pres">
      <dgm:prSet presAssocID="{6F93DDAF-C8C5-4344-9912-E71D7868D514}" presName="composite" presStyleCnt="0"/>
      <dgm:spPr/>
    </dgm:pt>
    <dgm:pt modelId="{BCD3DBD6-BEE3-412E-A676-E625A8A99B62}" type="pres">
      <dgm:prSet presAssocID="{6F93DDAF-C8C5-4344-9912-E71D7868D514}" presName="parentText" presStyleLbl="alignNode1" presStyleIdx="0" presStyleCnt="3" custLinFactNeighborX="0" custLinFactNeighborY="-79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A6D69B-D6B5-408E-83B8-593534420AC0}" type="pres">
      <dgm:prSet presAssocID="{6F93DDAF-C8C5-4344-9912-E71D7868D514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751D1-53D4-46B0-9E7B-743036B4234D}" type="pres">
      <dgm:prSet presAssocID="{090580DC-D762-428B-8876-6C8640CE00E3}" presName="sp" presStyleCnt="0"/>
      <dgm:spPr/>
    </dgm:pt>
    <dgm:pt modelId="{05A1BC6F-617F-4685-87E2-F2F2AAF36C06}" type="pres">
      <dgm:prSet presAssocID="{3598EA92-B125-4EE9-AE1B-8FD7A71E30D2}" presName="composite" presStyleCnt="0"/>
      <dgm:spPr/>
    </dgm:pt>
    <dgm:pt modelId="{09B88DA7-9DF9-4165-91C2-03987BCD50E1}" type="pres">
      <dgm:prSet presAssocID="{3598EA92-B125-4EE9-AE1B-8FD7A71E30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01E869-F877-4DCA-8C41-D4383857BD90}" type="pres">
      <dgm:prSet presAssocID="{3598EA92-B125-4EE9-AE1B-8FD7A71E30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DC3F89-2279-416A-8B6E-F1D5E4A209ED}" type="pres">
      <dgm:prSet presAssocID="{E4124C80-C94B-4BD6-95B5-9860DBD690F8}" presName="sp" presStyleCnt="0"/>
      <dgm:spPr/>
    </dgm:pt>
    <dgm:pt modelId="{A165FB08-D203-40F9-9B13-95C0E58D6945}" type="pres">
      <dgm:prSet presAssocID="{B2E74197-1408-4E6E-A367-3B3D7B2406AA}" presName="composite" presStyleCnt="0"/>
      <dgm:spPr/>
    </dgm:pt>
    <dgm:pt modelId="{D11BA649-15C0-4CF0-970E-1EAFE2E5CE83}" type="pres">
      <dgm:prSet presAssocID="{B2E74197-1408-4E6E-A367-3B3D7B2406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BB3E69-CA10-4640-869C-777F025EEE9A}" type="pres">
      <dgm:prSet presAssocID="{B2E74197-1408-4E6E-A367-3B3D7B2406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3D2A76-F83E-423C-98EF-3B12C4FDAF80}" srcId="{6F93DDAF-C8C5-4344-9912-E71D7868D514}" destId="{FC37360B-3F0C-4F3A-B9E9-CE911F549B2E}" srcOrd="0" destOrd="0" parTransId="{A438A6AB-F83F-4D8E-843E-F0A4902ED463}" sibTransId="{2AEDB5BF-AB04-4C68-9A54-7549E42FC9DE}"/>
    <dgm:cxn modelId="{E92DE93E-1AB3-4685-9DCA-F7A645D99B3A}" type="presOf" srcId="{B2E74197-1408-4E6E-A367-3B3D7B2406AA}" destId="{D11BA649-15C0-4CF0-970E-1EAFE2E5CE83}" srcOrd="0" destOrd="0" presId="urn:microsoft.com/office/officeart/2005/8/layout/chevron2"/>
    <dgm:cxn modelId="{9D22BE90-45EA-422B-A963-854579808BB9}" type="presOf" srcId="{6F93DDAF-C8C5-4344-9912-E71D7868D514}" destId="{BCD3DBD6-BEE3-412E-A676-E625A8A99B62}" srcOrd="0" destOrd="0" presId="urn:microsoft.com/office/officeart/2005/8/layout/chevron2"/>
    <dgm:cxn modelId="{1B26E4C9-F6B3-4D19-AE7A-95FC463A7FBF}" srcId="{E1D406CD-731A-44AF-A489-C5A189D8C780}" destId="{3598EA92-B125-4EE9-AE1B-8FD7A71E30D2}" srcOrd="1" destOrd="0" parTransId="{BDC691EE-9EC6-4900-BD11-508D437EA976}" sibTransId="{E4124C80-C94B-4BD6-95B5-9860DBD690F8}"/>
    <dgm:cxn modelId="{C276E5E7-BB94-4F53-9394-7C95B765A541}" type="presOf" srcId="{3598EA92-B125-4EE9-AE1B-8FD7A71E30D2}" destId="{09B88DA7-9DF9-4165-91C2-03987BCD50E1}" srcOrd="0" destOrd="0" presId="urn:microsoft.com/office/officeart/2005/8/layout/chevron2"/>
    <dgm:cxn modelId="{397A7ECD-FEB4-4784-9D62-3592F9EC56B8}" type="presOf" srcId="{FE64FABF-611A-4428-B067-DC567C2EAACB}" destId="{3901E869-F877-4DCA-8C41-D4383857BD90}" srcOrd="0" destOrd="0" presId="urn:microsoft.com/office/officeart/2005/8/layout/chevron2"/>
    <dgm:cxn modelId="{51933A22-5DDA-49B8-B7C0-15BDA0682CB8}" srcId="{3598EA92-B125-4EE9-AE1B-8FD7A71E30D2}" destId="{FE64FABF-611A-4428-B067-DC567C2EAACB}" srcOrd="0" destOrd="0" parTransId="{CABDCC24-0928-46FC-85AB-AD8D2AD92922}" sibTransId="{D522CA2C-ACAB-480A-9F56-6CF39E0155CC}"/>
    <dgm:cxn modelId="{9F98B417-894A-4C69-8B45-106A671555E1}" type="presOf" srcId="{051C39F6-76D8-4FC4-9B13-64F043353E2B}" destId="{62BB3E69-CA10-4640-869C-777F025EEE9A}" srcOrd="0" destOrd="1" presId="urn:microsoft.com/office/officeart/2005/8/layout/chevron2"/>
    <dgm:cxn modelId="{CF623AFA-69BD-4034-BF6A-997E7E6CF2DA}" srcId="{E1D406CD-731A-44AF-A489-C5A189D8C780}" destId="{B2E74197-1408-4E6E-A367-3B3D7B2406AA}" srcOrd="2" destOrd="0" parTransId="{0172D509-5B09-4D97-92F9-A072E14BA43A}" sibTransId="{B29FDD0A-2582-4C93-990F-78B117B422D1}"/>
    <dgm:cxn modelId="{4A588EA9-E4A6-477F-8620-3FEBEA6708E3}" type="presOf" srcId="{E1D406CD-731A-44AF-A489-C5A189D8C780}" destId="{161EE415-0541-4F6C-9615-DE819F552567}" srcOrd="0" destOrd="0" presId="urn:microsoft.com/office/officeart/2005/8/layout/chevron2"/>
    <dgm:cxn modelId="{D010B235-B18D-4AD8-B6F0-1B8D1897A1C2}" srcId="{B2E74197-1408-4E6E-A367-3B3D7B2406AA}" destId="{051C39F6-76D8-4FC4-9B13-64F043353E2B}" srcOrd="1" destOrd="0" parTransId="{F8D5600D-7C13-4A7F-B4E8-9CF57AFDBD16}" sibTransId="{EAA5FC9A-85AA-486C-9044-864E1D688F4A}"/>
    <dgm:cxn modelId="{9798B965-34B0-4DDC-89D9-4A9F05222596}" type="presOf" srcId="{2D55195C-EF57-46E9-9057-86026ABB0C1D}" destId="{62BB3E69-CA10-4640-869C-777F025EEE9A}" srcOrd="0" destOrd="0" presId="urn:microsoft.com/office/officeart/2005/8/layout/chevron2"/>
    <dgm:cxn modelId="{16B408F1-19E7-437D-9A2B-35626F49E9EA}" srcId="{3598EA92-B125-4EE9-AE1B-8FD7A71E30D2}" destId="{5654600C-AF1D-43B2-9FBF-A9A768D9194B}" srcOrd="1" destOrd="0" parTransId="{A75015FE-6D97-40D1-BB4D-26B151060FD0}" sibTransId="{9E9AE281-08E9-4509-8F4C-26F2A9616403}"/>
    <dgm:cxn modelId="{42700C8E-E10F-4185-B191-0A4E28013C7A}" type="presOf" srcId="{5654600C-AF1D-43B2-9FBF-A9A768D9194B}" destId="{3901E869-F877-4DCA-8C41-D4383857BD90}" srcOrd="0" destOrd="1" presId="urn:microsoft.com/office/officeart/2005/8/layout/chevron2"/>
    <dgm:cxn modelId="{AFE55B3D-DC71-47E3-AFB4-63BABD6E1B0C}" type="presOf" srcId="{FC37360B-3F0C-4F3A-B9E9-CE911F549B2E}" destId="{02A6D69B-D6B5-408E-83B8-593534420AC0}" srcOrd="0" destOrd="0" presId="urn:microsoft.com/office/officeart/2005/8/layout/chevron2"/>
    <dgm:cxn modelId="{D508B159-2795-402E-A4C5-10DECDD14E54}" srcId="{B2E74197-1408-4E6E-A367-3B3D7B2406AA}" destId="{2D55195C-EF57-46E9-9057-86026ABB0C1D}" srcOrd="0" destOrd="0" parTransId="{DAD6A1F6-BC24-47DF-9F63-9F3C90F5D447}" sibTransId="{8151796C-A63B-4E54-8647-DA9868F80313}"/>
    <dgm:cxn modelId="{FB05B4EF-DC3F-4368-92DD-A8168699688B}" srcId="{E1D406CD-731A-44AF-A489-C5A189D8C780}" destId="{6F93DDAF-C8C5-4344-9912-E71D7868D514}" srcOrd="0" destOrd="0" parTransId="{184733F9-616C-4A2D-96C1-6537243B5C7E}" sibTransId="{090580DC-D762-428B-8876-6C8640CE00E3}"/>
    <dgm:cxn modelId="{C99B4812-9277-4F03-AAB6-8B07171D9413}" type="presParOf" srcId="{161EE415-0541-4F6C-9615-DE819F552567}" destId="{8A8222A8-732B-4E5C-8661-4BB6F16DEC5E}" srcOrd="0" destOrd="0" presId="urn:microsoft.com/office/officeart/2005/8/layout/chevron2"/>
    <dgm:cxn modelId="{7766A634-7710-4F48-8080-48D92A4D46AD}" type="presParOf" srcId="{8A8222A8-732B-4E5C-8661-4BB6F16DEC5E}" destId="{BCD3DBD6-BEE3-412E-A676-E625A8A99B62}" srcOrd="0" destOrd="0" presId="urn:microsoft.com/office/officeart/2005/8/layout/chevron2"/>
    <dgm:cxn modelId="{4F0B08E5-7AA6-449C-9946-E1FE0E1B48B2}" type="presParOf" srcId="{8A8222A8-732B-4E5C-8661-4BB6F16DEC5E}" destId="{02A6D69B-D6B5-408E-83B8-593534420AC0}" srcOrd="1" destOrd="0" presId="urn:microsoft.com/office/officeart/2005/8/layout/chevron2"/>
    <dgm:cxn modelId="{80350A4E-3E8E-4BAD-8379-AC9833370F79}" type="presParOf" srcId="{161EE415-0541-4F6C-9615-DE819F552567}" destId="{262751D1-53D4-46B0-9E7B-743036B4234D}" srcOrd="1" destOrd="0" presId="urn:microsoft.com/office/officeart/2005/8/layout/chevron2"/>
    <dgm:cxn modelId="{71529CBF-AB6A-43C6-A325-977FADCFD535}" type="presParOf" srcId="{161EE415-0541-4F6C-9615-DE819F552567}" destId="{05A1BC6F-617F-4685-87E2-F2F2AAF36C06}" srcOrd="2" destOrd="0" presId="urn:microsoft.com/office/officeart/2005/8/layout/chevron2"/>
    <dgm:cxn modelId="{D6DA365C-0D59-4973-9187-260D9DD65E4A}" type="presParOf" srcId="{05A1BC6F-617F-4685-87E2-F2F2AAF36C06}" destId="{09B88DA7-9DF9-4165-91C2-03987BCD50E1}" srcOrd="0" destOrd="0" presId="urn:microsoft.com/office/officeart/2005/8/layout/chevron2"/>
    <dgm:cxn modelId="{26DE47CD-59AB-41E5-BC82-751F3F760C00}" type="presParOf" srcId="{05A1BC6F-617F-4685-87E2-F2F2AAF36C06}" destId="{3901E869-F877-4DCA-8C41-D4383857BD90}" srcOrd="1" destOrd="0" presId="urn:microsoft.com/office/officeart/2005/8/layout/chevron2"/>
    <dgm:cxn modelId="{6E927856-E867-48F3-A001-461F6A017406}" type="presParOf" srcId="{161EE415-0541-4F6C-9615-DE819F552567}" destId="{A8DC3F89-2279-416A-8B6E-F1D5E4A209ED}" srcOrd="3" destOrd="0" presId="urn:microsoft.com/office/officeart/2005/8/layout/chevron2"/>
    <dgm:cxn modelId="{D75A7724-6F8E-45F8-A95B-F2946E5E6A50}" type="presParOf" srcId="{161EE415-0541-4F6C-9615-DE819F552567}" destId="{A165FB08-D203-40F9-9B13-95C0E58D6945}" srcOrd="4" destOrd="0" presId="urn:microsoft.com/office/officeart/2005/8/layout/chevron2"/>
    <dgm:cxn modelId="{081D821B-71CB-44DD-8FA4-F2BED8DB6724}" type="presParOf" srcId="{A165FB08-D203-40F9-9B13-95C0E58D6945}" destId="{D11BA649-15C0-4CF0-970E-1EAFE2E5CE83}" srcOrd="0" destOrd="0" presId="urn:microsoft.com/office/officeart/2005/8/layout/chevron2"/>
    <dgm:cxn modelId="{20816E31-A046-4354-8E66-3640A781BA14}" type="presParOf" srcId="{A165FB08-D203-40F9-9B13-95C0E58D6945}" destId="{62BB3E69-CA10-4640-869C-777F025EEE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D406CD-731A-44AF-A489-C5A189D8C78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F93DDAF-C8C5-4344-9912-E71D7868D514}">
      <dgm:prSet phldrT="[文字]"/>
      <dgm:spPr/>
      <dgm:t>
        <a:bodyPr/>
        <a:lstStyle/>
        <a:p>
          <a:r>
            <a:rPr lang="zh-TW" altLang="en-US" dirty="0" smtClean="0"/>
            <a:t>三月</a:t>
          </a:r>
          <a:endParaRPr lang="zh-TW" altLang="en-US" dirty="0"/>
        </a:p>
      </dgm:t>
    </dgm:pt>
    <dgm:pt modelId="{184733F9-616C-4A2D-96C1-6537243B5C7E}" type="par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090580DC-D762-428B-8876-6C8640CE00E3}" type="sib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FC37360B-3F0C-4F3A-B9E9-CE911F549B2E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協助辦理美術班畢業聯展相關活動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438A6AB-F83F-4D8E-843E-F0A4902ED463}" type="par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2AEDB5BF-AB04-4C68-9A54-7549E42FC9DE}" type="sib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3598EA92-B125-4EE9-AE1B-8FD7A71E30D2}">
      <dgm:prSet phldrT="[文字]"/>
      <dgm:spPr/>
      <dgm:t>
        <a:bodyPr/>
        <a:lstStyle/>
        <a:p>
          <a:r>
            <a:rPr lang="zh-TW" altLang="en-US" dirty="0" smtClean="0"/>
            <a:t>四月</a:t>
          </a:r>
          <a:endParaRPr lang="zh-TW" altLang="en-US" dirty="0"/>
        </a:p>
      </dgm:t>
    </dgm:pt>
    <dgm:pt modelId="{BDC691EE-9EC6-4900-BD11-508D437EA976}" type="par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E4124C80-C94B-4BD6-95B5-9860DBD690F8}" type="sib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FE64FABF-611A-4428-B067-DC567C2EAAC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協助辦理藝才班新生及插班生甄試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CABDCC24-0928-46FC-85AB-AD8D2AD92922}" type="par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D522CA2C-ACAB-480A-9F56-6CF39E0155CC}" type="sib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B2E74197-1408-4E6E-A367-3B3D7B2406AA}">
      <dgm:prSet phldrT="[文字]"/>
      <dgm:spPr/>
      <dgm:t>
        <a:bodyPr/>
        <a:lstStyle/>
        <a:p>
          <a:r>
            <a:rPr lang="zh-TW" altLang="en-US" dirty="0" smtClean="0"/>
            <a:t>五月</a:t>
          </a:r>
          <a:endParaRPr lang="zh-TW" altLang="en-US" dirty="0"/>
        </a:p>
      </dgm:t>
    </dgm:pt>
    <dgm:pt modelId="{0172D509-5B09-4D97-92F9-A072E14BA43A}" type="par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B29FDD0A-2582-4C93-990F-78B117B422D1}" type="sib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2D55195C-EF57-46E9-9057-86026ABB0C1D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協助學生申請本校「參加校外美術競賽獎勵金」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DAD6A1F6-BC24-47DF-9F63-9F3C90F5D447}" type="par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8151796C-A63B-4E54-8647-DA9868F80313}" type="sibTrans" cxnId="{D508B159-2795-402E-A4C5-10DECDD14E54}">
      <dgm:prSet/>
      <dgm:spPr/>
      <dgm:t>
        <a:bodyPr/>
        <a:lstStyle/>
        <a:p>
          <a:endParaRPr lang="zh-TW" altLang="en-US"/>
        </a:p>
      </dgm:t>
    </dgm:pt>
    <dgm:pt modelId="{B2AEF2B6-CBED-4498-BCED-5A5853459248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鼓勵學生參加中原美展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BF5EA5B1-5C15-494D-A94A-09AC76FEBF64}" type="parTrans" cxnId="{D0F6B953-A100-4221-8FF6-5BE9F4CED9F7}">
      <dgm:prSet/>
      <dgm:spPr/>
      <dgm:t>
        <a:bodyPr/>
        <a:lstStyle/>
        <a:p>
          <a:endParaRPr lang="zh-TW" altLang="en-US"/>
        </a:p>
      </dgm:t>
    </dgm:pt>
    <dgm:pt modelId="{403DB846-778D-449D-B734-98CFA900C0E3}" type="sibTrans" cxnId="{D0F6B953-A100-4221-8FF6-5BE9F4CED9F7}">
      <dgm:prSet/>
      <dgm:spPr/>
      <dgm:t>
        <a:bodyPr/>
        <a:lstStyle/>
        <a:p>
          <a:endParaRPr lang="zh-TW" altLang="en-US"/>
        </a:p>
      </dgm:t>
    </dgm:pt>
    <dgm:pt modelId="{686DD28F-9E73-4149-B9DA-41184D225345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協助辦理中原美展相關活動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227A94C4-0769-4A17-BCEE-CC2D9387BD92}" type="parTrans" cxnId="{C5643CFF-B328-4EA4-8D17-30184AE00CC7}">
      <dgm:prSet/>
      <dgm:spPr/>
      <dgm:t>
        <a:bodyPr/>
        <a:lstStyle/>
        <a:p>
          <a:endParaRPr lang="zh-TW" altLang="en-US"/>
        </a:p>
      </dgm:t>
    </dgm:pt>
    <dgm:pt modelId="{FF641538-360E-458A-999D-0E796146643E}" type="sibTrans" cxnId="{C5643CFF-B328-4EA4-8D17-30184AE00CC7}">
      <dgm:prSet/>
      <dgm:spPr/>
      <dgm:t>
        <a:bodyPr/>
        <a:lstStyle/>
        <a:p>
          <a:endParaRPr lang="zh-TW" altLang="en-US"/>
        </a:p>
      </dgm:t>
    </dgm:pt>
    <dgm:pt modelId="{096E0177-D16F-4A11-A8EB-FE60F43E55A7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協助、輔導六美學生參加國中美術班甄試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09124C42-674F-4589-8CAE-FB2B081A0C1F}" type="parTrans" cxnId="{AEFED404-2FAF-41D5-B093-615B3DDAFE7A}">
      <dgm:prSet/>
      <dgm:spPr/>
      <dgm:t>
        <a:bodyPr/>
        <a:lstStyle/>
        <a:p>
          <a:endParaRPr lang="zh-TW" altLang="en-US"/>
        </a:p>
      </dgm:t>
    </dgm:pt>
    <dgm:pt modelId="{02F0D442-01A7-44DE-96D6-B3A0298B46AA}" type="sibTrans" cxnId="{AEFED404-2FAF-41D5-B093-615B3DDAFE7A}">
      <dgm:prSet/>
      <dgm:spPr/>
      <dgm:t>
        <a:bodyPr/>
        <a:lstStyle/>
        <a:p>
          <a:endParaRPr lang="zh-TW" altLang="en-US"/>
        </a:p>
      </dgm:t>
    </dgm:pt>
    <dgm:pt modelId="{B57362FA-6F65-4E65-BBBF-B028547AFDE1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鼓勵學生參加中華民國世界兒童畫展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8003F92F-08CE-4C18-B93D-ED37DD6280D7}" type="parTrans" cxnId="{32023BB4-733A-470E-8CFB-9FDFAE8F363C}">
      <dgm:prSet/>
      <dgm:spPr/>
      <dgm:t>
        <a:bodyPr/>
        <a:lstStyle/>
        <a:p>
          <a:endParaRPr lang="zh-TW" altLang="en-US"/>
        </a:p>
      </dgm:t>
    </dgm:pt>
    <dgm:pt modelId="{5E2CDDF5-C024-47D1-A7ED-EBBC58CCF407}" type="sibTrans" cxnId="{32023BB4-733A-470E-8CFB-9FDFAE8F363C}">
      <dgm:prSet/>
      <dgm:spPr/>
      <dgm:t>
        <a:bodyPr/>
        <a:lstStyle/>
        <a:p>
          <a:endParaRPr lang="zh-TW" altLang="en-US"/>
        </a:p>
      </dgm:t>
    </dgm:pt>
    <dgm:pt modelId="{161EE415-0541-4F6C-9615-DE819F552567}" type="pres">
      <dgm:prSet presAssocID="{E1D406CD-731A-44AF-A489-C5A189D8C7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8222A8-732B-4E5C-8661-4BB6F16DEC5E}" type="pres">
      <dgm:prSet presAssocID="{6F93DDAF-C8C5-4344-9912-E71D7868D514}" presName="composite" presStyleCnt="0"/>
      <dgm:spPr/>
    </dgm:pt>
    <dgm:pt modelId="{BCD3DBD6-BEE3-412E-A676-E625A8A99B62}" type="pres">
      <dgm:prSet presAssocID="{6F93DDAF-C8C5-4344-9912-E71D7868D51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A6D69B-D6B5-408E-83B8-593534420AC0}" type="pres">
      <dgm:prSet presAssocID="{6F93DDAF-C8C5-4344-9912-E71D7868D514}" presName="descendantText" presStyleLbl="alignAcc1" presStyleIdx="0" presStyleCnt="3" custScaleY="11407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751D1-53D4-46B0-9E7B-743036B4234D}" type="pres">
      <dgm:prSet presAssocID="{090580DC-D762-428B-8876-6C8640CE00E3}" presName="sp" presStyleCnt="0"/>
      <dgm:spPr/>
    </dgm:pt>
    <dgm:pt modelId="{05A1BC6F-617F-4685-87E2-F2F2AAF36C06}" type="pres">
      <dgm:prSet presAssocID="{3598EA92-B125-4EE9-AE1B-8FD7A71E30D2}" presName="composite" presStyleCnt="0"/>
      <dgm:spPr/>
    </dgm:pt>
    <dgm:pt modelId="{09B88DA7-9DF9-4165-91C2-03987BCD50E1}" type="pres">
      <dgm:prSet presAssocID="{3598EA92-B125-4EE9-AE1B-8FD7A71E30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01E869-F877-4DCA-8C41-D4383857BD90}" type="pres">
      <dgm:prSet presAssocID="{3598EA92-B125-4EE9-AE1B-8FD7A71E30D2}" presName="descendantText" presStyleLbl="alignAcc1" presStyleIdx="1" presStyleCnt="3" custScaleY="120722" custLinFactNeighborX="322" custLinFactNeighborY="27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DC3F89-2279-416A-8B6E-F1D5E4A209ED}" type="pres">
      <dgm:prSet presAssocID="{E4124C80-C94B-4BD6-95B5-9860DBD690F8}" presName="sp" presStyleCnt="0"/>
      <dgm:spPr/>
    </dgm:pt>
    <dgm:pt modelId="{A165FB08-D203-40F9-9B13-95C0E58D6945}" type="pres">
      <dgm:prSet presAssocID="{B2E74197-1408-4E6E-A367-3B3D7B2406AA}" presName="composite" presStyleCnt="0"/>
      <dgm:spPr/>
    </dgm:pt>
    <dgm:pt modelId="{D11BA649-15C0-4CF0-970E-1EAFE2E5CE83}" type="pres">
      <dgm:prSet presAssocID="{B2E74197-1408-4E6E-A367-3B3D7B2406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BB3E69-CA10-4640-869C-777F025EEE9A}" type="pres">
      <dgm:prSet presAssocID="{B2E74197-1408-4E6E-A367-3B3D7B2406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213E31-1741-492E-BA94-48D175020621}" type="presOf" srcId="{B2AEF2B6-CBED-4498-BCED-5A5853459248}" destId="{62BB3E69-CA10-4640-869C-777F025EEE9A}" srcOrd="0" destOrd="0" presId="urn:microsoft.com/office/officeart/2005/8/layout/chevron2"/>
    <dgm:cxn modelId="{C1382365-03A2-4CB4-B46E-460F49AC4B8B}" type="presOf" srcId="{3598EA92-B125-4EE9-AE1B-8FD7A71E30D2}" destId="{09B88DA7-9DF9-4165-91C2-03987BCD50E1}" srcOrd="0" destOrd="0" presId="urn:microsoft.com/office/officeart/2005/8/layout/chevron2"/>
    <dgm:cxn modelId="{D9294788-E762-455D-8C07-5B2856EC9BAC}" type="presOf" srcId="{FC37360B-3F0C-4F3A-B9E9-CE911F549B2E}" destId="{02A6D69B-D6B5-408E-83B8-593534420AC0}" srcOrd="0" destOrd="0" presId="urn:microsoft.com/office/officeart/2005/8/layout/chevron2"/>
    <dgm:cxn modelId="{32023BB4-733A-470E-8CFB-9FDFAE8F363C}" srcId="{3598EA92-B125-4EE9-AE1B-8FD7A71E30D2}" destId="{B57362FA-6F65-4E65-BBBF-B028547AFDE1}" srcOrd="2" destOrd="0" parTransId="{8003F92F-08CE-4C18-B93D-ED37DD6280D7}" sibTransId="{5E2CDDF5-C024-47D1-A7ED-EBBC58CCF407}"/>
    <dgm:cxn modelId="{4C64D0A6-1532-4082-8371-4E1B28CA686A}" type="presOf" srcId="{2D55195C-EF57-46E9-9057-86026ABB0C1D}" destId="{62BB3E69-CA10-4640-869C-777F025EEE9A}" srcOrd="0" destOrd="1" presId="urn:microsoft.com/office/officeart/2005/8/layout/chevron2"/>
    <dgm:cxn modelId="{873D2A76-F83E-423C-98EF-3B12C4FDAF80}" srcId="{6F93DDAF-C8C5-4344-9912-E71D7868D514}" destId="{FC37360B-3F0C-4F3A-B9E9-CE911F549B2E}" srcOrd="0" destOrd="0" parTransId="{A438A6AB-F83F-4D8E-843E-F0A4902ED463}" sibTransId="{2AEDB5BF-AB04-4C68-9A54-7549E42FC9DE}"/>
    <dgm:cxn modelId="{6D441E4B-D824-46BE-BC7A-7A16E4AB9498}" type="presOf" srcId="{096E0177-D16F-4A11-A8EB-FE60F43E55A7}" destId="{3901E869-F877-4DCA-8C41-D4383857BD90}" srcOrd="0" destOrd="1" presId="urn:microsoft.com/office/officeart/2005/8/layout/chevron2"/>
    <dgm:cxn modelId="{AEFED404-2FAF-41D5-B093-615B3DDAFE7A}" srcId="{3598EA92-B125-4EE9-AE1B-8FD7A71E30D2}" destId="{096E0177-D16F-4A11-A8EB-FE60F43E55A7}" srcOrd="1" destOrd="0" parTransId="{09124C42-674F-4589-8CAE-FB2B081A0C1F}" sibTransId="{02F0D442-01A7-44DE-96D6-B3A0298B46AA}"/>
    <dgm:cxn modelId="{D0F6B953-A100-4221-8FF6-5BE9F4CED9F7}" srcId="{B2E74197-1408-4E6E-A367-3B3D7B2406AA}" destId="{B2AEF2B6-CBED-4498-BCED-5A5853459248}" srcOrd="0" destOrd="0" parTransId="{BF5EA5B1-5C15-494D-A94A-09AC76FEBF64}" sibTransId="{403DB846-778D-449D-B734-98CFA900C0E3}"/>
    <dgm:cxn modelId="{EAC5D26B-2C4C-4ABE-BBB7-ED6391280D15}" type="presOf" srcId="{6F93DDAF-C8C5-4344-9912-E71D7868D514}" destId="{BCD3DBD6-BEE3-412E-A676-E625A8A99B62}" srcOrd="0" destOrd="0" presId="urn:microsoft.com/office/officeart/2005/8/layout/chevron2"/>
    <dgm:cxn modelId="{9330C9F8-41EB-427A-87AF-3A63113BE26F}" type="presOf" srcId="{FE64FABF-611A-4428-B067-DC567C2EAACB}" destId="{3901E869-F877-4DCA-8C41-D4383857BD90}" srcOrd="0" destOrd="0" presId="urn:microsoft.com/office/officeart/2005/8/layout/chevron2"/>
    <dgm:cxn modelId="{1B26E4C9-F6B3-4D19-AE7A-95FC463A7FBF}" srcId="{E1D406CD-731A-44AF-A489-C5A189D8C780}" destId="{3598EA92-B125-4EE9-AE1B-8FD7A71E30D2}" srcOrd="1" destOrd="0" parTransId="{BDC691EE-9EC6-4900-BD11-508D437EA976}" sibTransId="{E4124C80-C94B-4BD6-95B5-9860DBD690F8}"/>
    <dgm:cxn modelId="{51933A22-5DDA-49B8-B7C0-15BDA0682CB8}" srcId="{3598EA92-B125-4EE9-AE1B-8FD7A71E30D2}" destId="{FE64FABF-611A-4428-B067-DC567C2EAACB}" srcOrd="0" destOrd="0" parTransId="{CABDCC24-0928-46FC-85AB-AD8D2AD92922}" sibTransId="{D522CA2C-ACAB-480A-9F56-6CF39E0155CC}"/>
    <dgm:cxn modelId="{CF623AFA-69BD-4034-BF6A-997E7E6CF2DA}" srcId="{E1D406CD-731A-44AF-A489-C5A189D8C780}" destId="{B2E74197-1408-4E6E-A367-3B3D7B2406AA}" srcOrd="2" destOrd="0" parTransId="{0172D509-5B09-4D97-92F9-A072E14BA43A}" sibTransId="{B29FDD0A-2582-4C93-990F-78B117B422D1}"/>
    <dgm:cxn modelId="{B1251A13-1BB0-4E11-888D-E3460A524731}" type="presOf" srcId="{B2E74197-1408-4E6E-A367-3B3D7B2406AA}" destId="{D11BA649-15C0-4CF0-970E-1EAFE2E5CE83}" srcOrd="0" destOrd="0" presId="urn:microsoft.com/office/officeart/2005/8/layout/chevron2"/>
    <dgm:cxn modelId="{C5643CFF-B328-4EA4-8D17-30184AE00CC7}" srcId="{B2E74197-1408-4E6E-A367-3B3D7B2406AA}" destId="{686DD28F-9E73-4149-B9DA-41184D225345}" srcOrd="2" destOrd="0" parTransId="{227A94C4-0769-4A17-BCEE-CC2D9387BD92}" sibTransId="{FF641538-360E-458A-999D-0E796146643E}"/>
    <dgm:cxn modelId="{5EC4FBF7-C675-479D-B4E9-FEA926A8A239}" type="presOf" srcId="{B57362FA-6F65-4E65-BBBF-B028547AFDE1}" destId="{3901E869-F877-4DCA-8C41-D4383857BD90}" srcOrd="0" destOrd="2" presId="urn:microsoft.com/office/officeart/2005/8/layout/chevron2"/>
    <dgm:cxn modelId="{3F3C3311-77C1-4470-913F-5E5B390CFB34}" type="presOf" srcId="{686DD28F-9E73-4149-B9DA-41184D225345}" destId="{62BB3E69-CA10-4640-869C-777F025EEE9A}" srcOrd="0" destOrd="2" presId="urn:microsoft.com/office/officeart/2005/8/layout/chevron2"/>
    <dgm:cxn modelId="{DACD0470-FD96-402D-BE40-75F226C39C31}" type="presOf" srcId="{E1D406CD-731A-44AF-A489-C5A189D8C780}" destId="{161EE415-0541-4F6C-9615-DE819F552567}" srcOrd="0" destOrd="0" presId="urn:microsoft.com/office/officeart/2005/8/layout/chevron2"/>
    <dgm:cxn modelId="{D508B159-2795-402E-A4C5-10DECDD14E54}" srcId="{B2E74197-1408-4E6E-A367-3B3D7B2406AA}" destId="{2D55195C-EF57-46E9-9057-86026ABB0C1D}" srcOrd="1" destOrd="0" parTransId="{DAD6A1F6-BC24-47DF-9F63-9F3C90F5D447}" sibTransId="{8151796C-A63B-4E54-8647-DA9868F80313}"/>
    <dgm:cxn modelId="{FB05B4EF-DC3F-4368-92DD-A8168699688B}" srcId="{E1D406CD-731A-44AF-A489-C5A189D8C780}" destId="{6F93DDAF-C8C5-4344-9912-E71D7868D514}" srcOrd="0" destOrd="0" parTransId="{184733F9-616C-4A2D-96C1-6537243B5C7E}" sibTransId="{090580DC-D762-428B-8876-6C8640CE00E3}"/>
    <dgm:cxn modelId="{2EE20D20-62A1-47D1-BEB6-3ACFFC456B54}" type="presParOf" srcId="{161EE415-0541-4F6C-9615-DE819F552567}" destId="{8A8222A8-732B-4E5C-8661-4BB6F16DEC5E}" srcOrd="0" destOrd="0" presId="urn:microsoft.com/office/officeart/2005/8/layout/chevron2"/>
    <dgm:cxn modelId="{049A1409-F186-4B40-8483-9CAC3E1EE35F}" type="presParOf" srcId="{8A8222A8-732B-4E5C-8661-4BB6F16DEC5E}" destId="{BCD3DBD6-BEE3-412E-A676-E625A8A99B62}" srcOrd="0" destOrd="0" presId="urn:microsoft.com/office/officeart/2005/8/layout/chevron2"/>
    <dgm:cxn modelId="{8BB4A623-B180-4612-9811-669F7DC4BF4A}" type="presParOf" srcId="{8A8222A8-732B-4E5C-8661-4BB6F16DEC5E}" destId="{02A6D69B-D6B5-408E-83B8-593534420AC0}" srcOrd="1" destOrd="0" presId="urn:microsoft.com/office/officeart/2005/8/layout/chevron2"/>
    <dgm:cxn modelId="{C1E1FB27-1FE1-4AAE-8945-01BE78343766}" type="presParOf" srcId="{161EE415-0541-4F6C-9615-DE819F552567}" destId="{262751D1-53D4-46B0-9E7B-743036B4234D}" srcOrd="1" destOrd="0" presId="urn:microsoft.com/office/officeart/2005/8/layout/chevron2"/>
    <dgm:cxn modelId="{2A757618-283A-4FE9-8A5F-85E0BF49B93F}" type="presParOf" srcId="{161EE415-0541-4F6C-9615-DE819F552567}" destId="{05A1BC6F-617F-4685-87E2-F2F2AAF36C06}" srcOrd="2" destOrd="0" presId="urn:microsoft.com/office/officeart/2005/8/layout/chevron2"/>
    <dgm:cxn modelId="{19B626E9-265E-4637-86B4-966862260F31}" type="presParOf" srcId="{05A1BC6F-617F-4685-87E2-F2F2AAF36C06}" destId="{09B88DA7-9DF9-4165-91C2-03987BCD50E1}" srcOrd="0" destOrd="0" presId="urn:microsoft.com/office/officeart/2005/8/layout/chevron2"/>
    <dgm:cxn modelId="{CD0DCC57-4920-4E1C-A679-B781DBB16CDE}" type="presParOf" srcId="{05A1BC6F-617F-4685-87E2-F2F2AAF36C06}" destId="{3901E869-F877-4DCA-8C41-D4383857BD90}" srcOrd="1" destOrd="0" presId="urn:microsoft.com/office/officeart/2005/8/layout/chevron2"/>
    <dgm:cxn modelId="{0D4C59CC-8333-48C7-ABC8-801FC4F72680}" type="presParOf" srcId="{161EE415-0541-4F6C-9615-DE819F552567}" destId="{A8DC3F89-2279-416A-8B6E-F1D5E4A209ED}" srcOrd="3" destOrd="0" presId="urn:microsoft.com/office/officeart/2005/8/layout/chevron2"/>
    <dgm:cxn modelId="{F367326F-9112-4B8D-8F0C-68924FD1209A}" type="presParOf" srcId="{161EE415-0541-4F6C-9615-DE819F552567}" destId="{A165FB08-D203-40F9-9B13-95C0E58D6945}" srcOrd="4" destOrd="0" presId="urn:microsoft.com/office/officeart/2005/8/layout/chevron2"/>
    <dgm:cxn modelId="{EC10B19D-ACAC-418C-9644-F16E45AD5127}" type="presParOf" srcId="{A165FB08-D203-40F9-9B13-95C0E58D6945}" destId="{D11BA649-15C0-4CF0-970E-1EAFE2E5CE83}" srcOrd="0" destOrd="0" presId="urn:microsoft.com/office/officeart/2005/8/layout/chevron2"/>
    <dgm:cxn modelId="{A7FF188E-D971-4B28-AA21-415E395D3CEF}" type="presParOf" srcId="{A165FB08-D203-40F9-9B13-95C0E58D6945}" destId="{62BB3E69-CA10-4640-869C-777F025EEE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D406CD-731A-44AF-A489-C5A189D8C78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6F93DDAF-C8C5-4344-9912-E71D7868D514}">
      <dgm:prSet phldrT="[文字]"/>
      <dgm:spPr/>
      <dgm:t>
        <a:bodyPr/>
        <a:lstStyle/>
        <a:p>
          <a:r>
            <a:rPr lang="zh-TW" altLang="en-US" dirty="0" smtClean="0"/>
            <a:t>六月</a:t>
          </a:r>
          <a:endParaRPr lang="zh-TW" altLang="en-US" dirty="0"/>
        </a:p>
      </dgm:t>
    </dgm:pt>
    <dgm:pt modelId="{184733F9-616C-4A2D-96C1-6537243B5C7E}" type="par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090580DC-D762-428B-8876-6C8640CE00E3}" type="sibTrans" cxnId="{FB05B4EF-DC3F-4368-92DD-A8168699688B}">
      <dgm:prSet/>
      <dgm:spPr/>
      <dgm:t>
        <a:bodyPr/>
        <a:lstStyle/>
        <a:p>
          <a:endParaRPr lang="zh-TW" altLang="en-US"/>
        </a:p>
      </dgm:t>
    </dgm:pt>
    <dgm:pt modelId="{FC37360B-3F0C-4F3A-B9E9-CE911F549B2E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協助辦理中原美展相關活動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438A6AB-F83F-4D8E-843E-F0A4902ED463}" type="par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2AEDB5BF-AB04-4C68-9A54-7549E42FC9DE}" type="sibTrans" cxnId="{873D2A76-F83E-423C-98EF-3B12C4FDAF80}">
      <dgm:prSet/>
      <dgm:spPr/>
      <dgm:t>
        <a:bodyPr/>
        <a:lstStyle/>
        <a:p>
          <a:endParaRPr lang="zh-TW" altLang="en-US"/>
        </a:p>
      </dgm:t>
    </dgm:pt>
    <dgm:pt modelId="{3598EA92-B125-4EE9-AE1B-8FD7A71E30D2}">
      <dgm:prSet phldrT="[文字]"/>
      <dgm:spPr/>
      <dgm:t>
        <a:bodyPr/>
        <a:lstStyle/>
        <a:p>
          <a:r>
            <a:rPr lang="zh-TW" altLang="en-US" dirty="0" smtClean="0"/>
            <a:t>七月</a:t>
          </a:r>
          <a:endParaRPr lang="zh-TW" altLang="en-US" dirty="0"/>
        </a:p>
      </dgm:t>
    </dgm:pt>
    <dgm:pt modelId="{BDC691EE-9EC6-4900-BD11-508D437EA976}" type="par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E4124C80-C94B-4BD6-95B5-9860DBD690F8}" type="sibTrans" cxnId="{1B26E4C9-F6B3-4D19-AE7A-95FC463A7FBF}">
      <dgm:prSet/>
      <dgm:spPr/>
      <dgm:t>
        <a:bodyPr/>
        <a:lstStyle/>
        <a:p>
          <a:endParaRPr lang="zh-TW" altLang="en-US"/>
        </a:p>
      </dgm:t>
    </dgm:pt>
    <dgm:pt modelId="{FE64FABF-611A-4428-B067-DC567C2EAACB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編寫藝才班專業科目課程計畫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CABDCC24-0928-46FC-85AB-AD8D2AD92922}" type="par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D522CA2C-ACAB-480A-9F56-6CF39E0155CC}" type="sibTrans" cxnId="{51933A22-5DDA-49B8-B7C0-15BDA0682CB8}">
      <dgm:prSet/>
      <dgm:spPr/>
      <dgm:t>
        <a:bodyPr/>
        <a:lstStyle/>
        <a:p>
          <a:endParaRPr lang="zh-TW" altLang="en-US"/>
        </a:p>
      </dgm:t>
    </dgm:pt>
    <dgm:pt modelId="{B2E74197-1408-4E6E-A367-3B3D7B2406AA}">
      <dgm:prSet phldrT="[文字]"/>
      <dgm:spPr/>
      <dgm:t>
        <a:bodyPr/>
        <a:lstStyle/>
        <a:p>
          <a:r>
            <a:rPr lang="zh-TW" altLang="en-US" dirty="0" smtClean="0"/>
            <a:t>八月</a:t>
          </a:r>
          <a:endParaRPr lang="zh-TW" altLang="en-US" dirty="0"/>
        </a:p>
      </dgm:t>
    </dgm:pt>
    <dgm:pt modelId="{0172D509-5B09-4D97-92F9-A072E14BA43A}" type="par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B29FDD0A-2582-4C93-990F-78B117B422D1}" type="sibTrans" cxnId="{CF623AFA-69BD-4034-BF6A-997E7E6CF2DA}">
      <dgm:prSet/>
      <dgm:spPr/>
      <dgm:t>
        <a:bodyPr/>
        <a:lstStyle/>
        <a:p>
          <a:endParaRPr lang="zh-TW" altLang="en-US"/>
        </a:p>
      </dgm:t>
    </dgm:pt>
    <dgm:pt modelId="{F1F1B902-C719-4877-8CE1-7B1358E1CE07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C22102AE-67A5-4B77-AA4B-98D3D50B6070}" type="parTrans" cxnId="{3FC3E83A-5362-4EB9-9DDC-FDDA2AFC2A3F}">
      <dgm:prSet/>
      <dgm:spPr/>
      <dgm:t>
        <a:bodyPr/>
        <a:lstStyle/>
        <a:p>
          <a:endParaRPr lang="zh-TW" altLang="en-US"/>
        </a:p>
      </dgm:t>
    </dgm:pt>
    <dgm:pt modelId="{54898346-4338-4A4F-B884-11A5FA7221B7}" type="sibTrans" cxnId="{3FC3E83A-5362-4EB9-9DDC-FDDA2AFC2A3F}">
      <dgm:prSet/>
      <dgm:spPr/>
      <dgm:t>
        <a:bodyPr/>
        <a:lstStyle/>
        <a:p>
          <a:endParaRPr lang="zh-TW" altLang="en-US"/>
        </a:p>
      </dgm:t>
    </dgm:pt>
    <dgm:pt modelId="{49697287-5247-4041-B3DE-CED101AA3D81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參加藝才班教師增能研習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不定期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9B8FDD27-5407-490A-A993-0A27E4332CAA}" type="parTrans" cxnId="{E16DDBE3-B354-4E48-95BA-8B48D4198466}">
      <dgm:prSet/>
      <dgm:spPr/>
      <dgm:t>
        <a:bodyPr/>
        <a:lstStyle/>
        <a:p>
          <a:endParaRPr lang="zh-TW" altLang="en-US"/>
        </a:p>
      </dgm:t>
    </dgm:pt>
    <dgm:pt modelId="{894C4C8D-CDED-439B-BC2D-87C4F228AB91}" type="sibTrans" cxnId="{E16DDBE3-B354-4E48-95BA-8B48D4198466}">
      <dgm:prSet/>
      <dgm:spPr/>
      <dgm:t>
        <a:bodyPr/>
        <a:lstStyle/>
        <a:p>
          <a:endParaRPr lang="zh-TW" altLang="en-US"/>
        </a:p>
      </dgm:t>
    </dgm:pt>
    <dgm:pt modelId="{FC3E14DC-9642-4C08-9043-C60536746C2D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參加藝才班教師增能研習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不定期</a:t>
          </a:r>
          <a:r>
            <a:rPr lang="en-US" altLang="zh-TW" sz="18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C9BE3C03-689E-4202-BE09-ED0C455CE378}" type="parTrans" cxnId="{2A39B838-98D8-4133-AC87-21BBC2B726FC}">
      <dgm:prSet/>
      <dgm:spPr/>
      <dgm:t>
        <a:bodyPr/>
        <a:lstStyle/>
        <a:p>
          <a:endParaRPr lang="zh-TW" altLang="en-US"/>
        </a:p>
      </dgm:t>
    </dgm:pt>
    <dgm:pt modelId="{930B336E-4DFD-454B-9CB8-BF334B6A4F5D}" type="sibTrans" cxnId="{2A39B838-98D8-4133-AC87-21BBC2B726FC}">
      <dgm:prSet/>
      <dgm:spPr/>
      <dgm:t>
        <a:bodyPr/>
        <a:lstStyle/>
        <a:p>
          <a:endParaRPr lang="zh-TW" altLang="en-US"/>
        </a:p>
      </dgm:t>
    </dgm:pt>
    <dgm:pt modelId="{161EE415-0541-4F6C-9615-DE819F552567}" type="pres">
      <dgm:prSet presAssocID="{E1D406CD-731A-44AF-A489-C5A189D8C7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8222A8-732B-4E5C-8661-4BB6F16DEC5E}" type="pres">
      <dgm:prSet presAssocID="{6F93DDAF-C8C5-4344-9912-E71D7868D514}" presName="composite" presStyleCnt="0"/>
      <dgm:spPr/>
    </dgm:pt>
    <dgm:pt modelId="{BCD3DBD6-BEE3-412E-A676-E625A8A99B62}" type="pres">
      <dgm:prSet presAssocID="{6F93DDAF-C8C5-4344-9912-E71D7868D51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A6D69B-D6B5-408E-83B8-593534420AC0}" type="pres">
      <dgm:prSet presAssocID="{6F93DDAF-C8C5-4344-9912-E71D7868D514}" presName="descendantText" presStyleLbl="alignAcc1" presStyleIdx="0" presStyleCnt="3" custScaleY="11407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751D1-53D4-46B0-9E7B-743036B4234D}" type="pres">
      <dgm:prSet presAssocID="{090580DC-D762-428B-8876-6C8640CE00E3}" presName="sp" presStyleCnt="0"/>
      <dgm:spPr/>
    </dgm:pt>
    <dgm:pt modelId="{05A1BC6F-617F-4685-87E2-F2F2AAF36C06}" type="pres">
      <dgm:prSet presAssocID="{3598EA92-B125-4EE9-AE1B-8FD7A71E30D2}" presName="composite" presStyleCnt="0"/>
      <dgm:spPr/>
    </dgm:pt>
    <dgm:pt modelId="{09B88DA7-9DF9-4165-91C2-03987BCD50E1}" type="pres">
      <dgm:prSet presAssocID="{3598EA92-B125-4EE9-AE1B-8FD7A71E30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01E869-F877-4DCA-8C41-D4383857BD90}" type="pres">
      <dgm:prSet presAssocID="{3598EA92-B125-4EE9-AE1B-8FD7A71E30D2}" presName="descendantText" presStyleLbl="alignAcc1" presStyleIdx="1" presStyleCnt="3" custLinFactNeighborX="322" custLinFactNeighborY="27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DC3F89-2279-416A-8B6E-F1D5E4A209ED}" type="pres">
      <dgm:prSet presAssocID="{E4124C80-C94B-4BD6-95B5-9860DBD690F8}" presName="sp" presStyleCnt="0"/>
      <dgm:spPr/>
    </dgm:pt>
    <dgm:pt modelId="{A165FB08-D203-40F9-9B13-95C0E58D6945}" type="pres">
      <dgm:prSet presAssocID="{B2E74197-1408-4E6E-A367-3B3D7B2406AA}" presName="composite" presStyleCnt="0"/>
      <dgm:spPr/>
    </dgm:pt>
    <dgm:pt modelId="{D11BA649-15C0-4CF0-970E-1EAFE2E5CE83}" type="pres">
      <dgm:prSet presAssocID="{B2E74197-1408-4E6E-A367-3B3D7B2406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BB3E69-CA10-4640-869C-777F025EEE9A}" type="pres">
      <dgm:prSet presAssocID="{B2E74197-1408-4E6E-A367-3B3D7B2406A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B6D7254-6E33-434F-A962-889D66BC19E2}" type="presOf" srcId="{FC3E14DC-9642-4C08-9043-C60536746C2D}" destId="{62BB3E69-CA10-4640-869C-777F025EEE9A}" srcOrd="0" destOrd="0" presId="urn:microsoft.com/office/officeart/2005/8/layout/chevron2"/>
    <dgm:cxn modelId="{41545812-FFAC-4DA7-BB3F-96187254602B}" type="presOf" srcId="{FC37360B-3F0C-4F3A-B9E9-CE911F549B2E}" destId="{02A6D69B-D6B5-408E-83B8-593534420AC0}" srcOrd="0" destOrd="0" presId="urn:microsoft.com/office/officeart/2005/8/layout/chevron2"/>
    <dgm:cxn modelId="{2A39B838-98D8-4133-AC87-21BBC2B726FC}" srcId="{B2E74197-1408-4E6E-A367-3B3D7B2406AA}" destId="{FC3E14DC-9642-4C08-9043-C60536746C2D}" srcOrd="0" destOrd="0" parTransId="{C9BE3C03-689E-4202-BE09-ED0C455CE378}" sibTransId="{930B336E-4DFD-454B-9CB8-BF334B6A4F5D}"/>
    <dgm:cxn modelId="{73724308-64C3-4C6A-8078-E492F4E4865D}" type="presOf" srcId="{3598EA92-B125-4EE9-AE1B-8FD7A71E30D2}" destId="{09B88DA7-9DF9-4165-91C2-03987BCD50E1}" srcOrd="0" destOrd="0" presId="urn:microsoft.com/office/officeart/2005/8/layout/chevron2"/>
    <dgm:cxn modelId="{873D2A76-F83E-423C-98EF-3B12C4FDAF80}" srcId="{6F93DDAF-C8C5-4344-9912-E71D7868D514}" destId="{FC37360B-3F0C-4F3A-B9E9-CE911F549B2E}" srcOrd="0" destOrd="0" parTransId="{A438A6AB-F83F-4D8E-843E-F0A4902ED463}" sibTransId="{2AEDB5BF-AB04-4C68-9A54-7549E42FC9DE}"/>
    <dgm:cxn modelId="{E16DDBE3-B354-4E48-95BA-8B48D4198466}" srcId="{3598EA92-B125-4EE9-AE1B-8FD7A71E30D2}" destId="{49697287-5247-4041-B3DE-CED101AA3D81}" srcOrd="1" destOrd="0" parTransId="{9B8FDD27-5407-490A-A993-0A27E4332CAA}" sibTransId="{894C4C8D-CDED-439B-BC2D-87C4F228AB91}"/>
    <dgm:cxn modelId="{1B26E4C9-F6B3-4D19-AE7A-95FC463A7FBF}" srcId="{E1D406CD-731A-44AF-A489-C5A189D8C780}" destId="{3598EA92-B125-4EE9-AE1B-8FD7A71E30D2}" srcOrd="1" destOrd="0" parTransId="{BDC691EE-9EC6-4900-BD11-508D437EA976}" sibTransId="{E4124C80-C94B-4BD6-95B5-9860DBD690F8}"/>
    <dgm:cxn modelId="{83AC2E5B-8E28-44A4-B2EC-309A70CCFBFD}" type="presOf" srcId="{6F93DDAF-C8C5-4344-9912-E71D7868D514}" destId="{BCD3DBD6-BEE3-412E-A676-E625A8A99B62}" srcOrd="0" destOrd="0" presId="urn:microsoft.com/office/officeart/2005/8/layout/chevron2"/>
    <dgm:cxn modelId="{E914282A-5623-4EA0-83D8-85F5B7E7FA02}" type="presOf" srcId="{FE64FABF-611A-4428-B067-DC567C2EAACB}" destId="{3901E869-F877-4DCA-8C41-D4383857BD90}" srcOrd="0" destOrd="0" presId="urn:microsoft.com/office/officeart/2005/8/layout/chevron2"/>
    <dgm:cxn modelId="{C75ADEF1-679E-4ABA-BE8C-3EE03F94E6A4}" type="presOf" srcId="{E1D406CD-731A-44AF-A489-C5A189D8C780}" destId="{161EE415-0541-4F6C-9615-DE819F552567}" srcOrd="0" destOrd="0" presId="urn:microsoft.com/office/officeart/2005/8/layout/chevron2"/>
    <dgm:cxn modelId="{F6752CC5-68B5-4B24-B1BF-ACD88E4F04FE}" type="presOf" srcId="{B2E74197-1408-4E6E-A367-3B3D7B2406AA}" destId="{D11BA649-15C0-4CF0-970E-1EAFE2E5CE83}" srcOrd="0" destOrd="0" presId="urn:microsoft.com/office/officeart/2005/8/layout/chevron2"/>
    <dgm:cxn modelId="{51933A22-5DDA-49B8-B7C0-15BDA0682CB8}" srcId="{3598EA92-B125-4EE9-AE1B-8FD7A71E30D2}" destId="{FE64FABF-611A-4428-B067-DC567C2EAACB}" srcOrd="0" destOrd="0" parTransId="{CABDCC24-0928-46FC-85AB-AD8D2AD92922}" sibTransId="{D522CA2C-ACAB-480A-9F56-6CF39E0155CC}"/>
    <dgm:cxn modelId="{CF623AFA-69BD-4034-BF6A-997E7E6CF2DA}" srcId="{E1D406CD-731A-44AF-A489-C5A189D8C780}" destId="{B2E74197-1408-4E6E-A367-3B3D7B2406AA}" srcOrd="2" destOrd="0" parTransId="{0172D509-5B09-4D97-92F9-A072E14BA43A}" sibTransId="{B29FDD0A-2582-4C93-990F-78B117B422D1}"/>
    <dgm:cxn modelId="{47F8888C-9370-4C44-9F01-1C909F6E3A20}" type="presOf" srcId="{F1F1B902-C719-4877-8CE1-7B1358E1CE07}" destId="{02A6D69B-D6B5-408E-83B8-593534420AC0}" srcOrd="0" destOrd="1" presId="urn:microsoft.com/office/officeart/2005/8/layout/chevron2"/>
    <dgm:cxn modelId="{54DE5928-76E7-4D84-9BDD-9C10A66D65B7}" type="presOf" srcId="{49697287-5247-4041-B3DE-CED101AA3D81}" destId="{3901E869-F877-4DCA-8C41-D4383857BD90}" srcOrd="0" destOrd="1" presId="urn:microsoft.com/office/officeart/2005/8/layout/chevron2"/>
    <dgm:cxn modelId="{FB05B4EF-DC3F-4368-92DD-A8168699688B}" srcId="{E1D406CD-731A-44AF-A489-C5A189D8C780}" destId="{6F93DDAF-C8C5-4344-9912-E71D7868D514}" srcOrd="0" destOrd="0" parTransId="{184733F9-616C-4A2D-96C1-6537243B5C7E}" sibTransId="{090580DC-D762-428B-8876-6C8640CE00E3}"/>
    <dgm:cxn modelId="{3FC3E83A-5362-4EB9-9DDC-FDDA2AFC2A3F}" srcId="{6F93DDAF-C8C5-4344-9912-E71D7868D514}" destId="{F1F1B902-C719-4877-8CE1-7B1358E1CE07}" srcOrd="1" destOrd="0" parTransId="{C22102AE-67A5-4B77-AA4B-98D3D50B6070}" sibTransId="{54898346-4338-4A4F-B884-11A5FA7221B7}"/>
    <dgm:cxn modelId="{39A27B55-B556-445D-9263-5294A1BF40E2}" type="presParOf" srcId="{161EE415-0541-4F6C-9615-DE819F552567}" destId="{8A8222A8-732B-4E5C-8661-4BB6F16DEC5E}" srcOrd="0" destOrd="0" presId="urn:microsoft.com/office/officeart/2005/8/layout/chevron2"/>
    <dgm:cxn modelId="{6E4027F8-313A-4472-960B-0DE8F1C0D4CC}" type="presParOf" srcId="{8A8222A8-732B-4E5C-8661-4BB6F16DEC5E}" destId="{BCD3DBD6-BEE3-412E-A676-E625A8A99B62}" srcOrd="0" destOrd="0" presId="urn:microsoft.com/office/officeart/2005/8/layout/chevron2"/>
    <dgm:cxn modelId="{0C4FA29B-6CE6-4AEB-ADE7-1BA32BE0EBFD}" type="presParOf" srcId="{8A8222A8-732B-4E5C-8661-4BB6F16DEC5E}" destId="{02A6D69B-D6B5-408E-83B8-593534420AC0}" srcOrd="1" destOrd="0" presId="urn:microsoft.com/office/officeart/2005/8/layout/chevron2"/>
    <dgm:cxn modelId="{41DAC587-72B2-49BD-95FA-B609FBB52ED4}" type="presParOf" srcId="{161EE415-0541-4F6C-9615-DE819F552567}" destId="{262751D1-53D4-46B0-9E7B-743036B4234D}" srcOrd="1" destOrd="0" presId="urn:microsoft.com/office/officeart/2005/8/layout/chevron2"/>
    <dgm:cxn modelId="{0AE132FE-4926-4718-B5F7-0971794C6CF1}" type="presParOf" srcId="{161EE415-0541-4F6C-9615-DE819F552567}" destId="{05A1BC6F-617F-4685-87E2-F2F2AAF36C06}" srcOrd="2" destOrd="0" presId="urn:microsoft.com/office/officeart/2005/8/layout/chevron2"/>
    <dgm:cxn modelId="{7098F0D9-AF7F-459B-AE17-022126FC3D21}" type="presParOf" srcId="{05A1BC6F-617F-4685-87E2-F2F2AAF36C06}" destId="{09B88DA7-9DF9-4165-91C2-03987BCD50E1}" srcOrd="0" destOrd="0" presId="urn:microsoft.com/office/officeart/2005/8/layout/chevron2"/>
    <dgm:cxn modelId="{6DFB3041-567E-4CD0-AD0A-D96BD3182AF4}" type="presParOf" srcId="{05A1BC6F-617F-4685-87E2-F2F2AAF36C06}" destId="{3901E869-F877-4DCA-8C41-D4383857BD90}" srcOrd="1" destOrd="0" presId="urn:microsoft.com/office/officeart/2005/8/layout/chevron2"/>
    <dgm:cxn modelId="{EE18EA55-F29D-4DC9-A80E-426AA0CFD044}" type="presParOf" srcId="{161EE415-0541-4F6C-9615-DE819F552567}" destId="{A8DC3F89-2279-416A-8B6E-F1D5E4A209ED}" srcOrd="3" destOrd="0" presId="urn:microsoft.com/office/officeart/2005/8/layout/chevron2"/>
    <dgm:cxn modelId="{D62C8D4E-9B57-4039-AD9E-7D966D7AF169}" type="presParOf" srcId="{161EE415-0541-4F6C-9615-DE819F552567}" destId="{A165FB08-D203-40F9-9B13-95C0E58D6945}" srcOrd="4" destOrd="0" presId="urn:microsoft.com/office/officeart/2005/8/layout/chevron2"/>
    <dgm:cxn modelId="{5D6E0A4E-7428-4123-842F-3795124FBF8F}" type="presParOf" srcId="{A165FB08-D203-40F9-9B13-95C0E58D6945}" destId="{D11BA649-15C0-4CF0-970E-1EAFE2E5CE83}" srcOrd="0" destOrd="0" presId="urn:microsoft.com/office/officeart/2005/8/layout/chevron2"/>
    <dgm:cxn modelId="{5AE20AAC-3760-494A-A184-103962B3D31F}" type="presParOf" srcId="{A165FB08-D203-40F9-9B13-95C0E58D6945}" destId="{62BB3E69-CA10-4640-869C-777F025EEE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3DBD6-BEE3-412E-A676-E625A8A99B62}">
      <dsp:nvSpPr>
        <dsp:cNvPr id="0" name=""/>
        <dsp:cNvSpPr/>
      </dsp:nvSpPr>
      <dsp:spPr>
        <a:xfrm rot="5400000">
          <a:off x="-265182" y="352656"/>
          <a:ext cx="1767882" cy="123751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九月</a:t>
          </a:r>
          <a:endParaRPr lang="zh-TW" altLang="en-US" sz="3100" kern="1200" dirty="0"/>
        </a:p>
      </dsp:txBody>
      <dsp:txXfrm rot="-5400000">
        <a:off x="1" y="706233"/>
        <a:ext cx="1237517" cy="530365"/>
      </dsp:txXfrm>
    </dsp:sp>
    <dsp:sp modelId="{02A6D69B-D6B5-408E-83B8-593534420AC0}">
      <dsp:nvSpPr>
        <dsp:cNvPr id="0" name=""/>
        <dsp:cNvSpPr/>
      </dsp:nvSpPr>
      <dsp:spPr>
        <a:xfrm rot="5400000">
          <a:off x="3263032" y="-2015944"/>
          <a:ext cx="1336189" cy="53872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鼓勵學生參加學生美術比賽、協助班級內收件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參加美術班聯合班親會及親職教育活動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選出各班家長後援會委員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37518" y="74797"/>
        <a:ext cx="5321991" cy="1205735"/>
      </dsp:txXfrm>
    </dsp:sp>
    <dsp:sp modelId="{09B88DA7-9DF9-4165-91C2-03987BCD50E1}">
      <dsp:nvSpPr>
        <dsp:cNvPr id="0" name=""/>
        <dsp:cNvSpPr/>
      </dsp:nvSpPr>
      <dsp:spPr>
        <a:xfrm rot="5400000">
          <a:off x="-265182" y="1948287"/>
          <a:ext cx="1767882" cy="1237517"/>
        </a:xfrm>
        <a:prstGeom prst="chevron">
          <a:avLst/>
        </a:prstGeom>
        <a:solidFill>
          <a:schemeClr val="accent5">
            <a:hueOff val="-1499995"/>
            <a:satOff val="1409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十月</a:t>
          </a:r>
          <a:endParaRPr lang="zh-TW" altLang="en-US" sz="3100" kern="1200" dirty="0"/>
        </a:p>
      </dsp:txBody>
      <dsp:txXfrm rot="-5400000">
        <a:off x="1" y="2301864"/>
        <a:ext cx="1237517" cy="530365"/>
      </dsp:txXfrm>
    </dsp:sp>
    <dsp:sp modelId="{3901E869-F877-4DCA-8C41-D4383857BD90}">
      <dsp:nvSpPr>
        <dsp:cNvPr id="0" name=""/>
        <dsp:cNvSpPr/>
      </dsp:nvSpPr>
      <dsp:spPr>
        <a:xfrm rot="5400000">
          <a:off x="3356565" y="-435942"/>
          <a:ext cx="1149123" cy="53872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協助辦理學生美術比賽花蓮縣初賽相關事項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6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鼓勵學生參加原住民兒童繪畫比賽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微軟正黑體" pitchFamily="34" charset="-120"/>
              <a:ea typeface="微軟正黑體" pitchFamily="34" charset="-120"/>
            </a:rPr>
            <a:t>鼓勵學生參加選拔日本世界兒童畫展國內作品徵集比賽</a:t>
          </a:r>
          <a:endParaRPr lang="zh-TW" altLang="en-US" sz="16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37518" y="1739201"/>
        <a:ext cx="5331122" cy="1036931"/>
      </dsp:txXfrm>
    </dsp:sp>
    <dsp:sp modelId="{D11BA649-15C0-4CF0-970E-1EAFE2E5CE83}">
      <dsp:nvSpPr>
        <dsp:cNvPr id="0" name=""/>
        <dsp:cNvSpPr/>
      </dsp:nvSpPr>
      <dsp:spPr>
        <a:xfrm rot="5400000">
          <a:off x="-265182" y="3528290"/>
          <a:ext cx="1767882" cy="1237517"/>
        </a:xfrm>
        <a:prstGeom prst="chevron">
          <a:avLst/>
        </a:prstGeom>
        <a:solidFill>
          <a:schemeClr val="accent5">
            <a:hueOff val="-2999990"/>
            <a:satOff val="2818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十一月</a:t>
          </a:r>
          <a:endParaRPr lang="zh-TW" altLang="en-US" sz="3100" kern="1200" dirty="0"/>
        </a:p>
      </dsp:txBody>
      <dsp:txXfrm rot="-5400000">
        <a:off x="1" y="3881867"/>
        <a:ext cx="1237517" cy="530365"/>
      </dsp:txXfrm>
    </dsp:sp>
    <dsp:sp modelId="{62BB3E69-CA10-4640-869C-777F025EEE9A}">
      <dsp:nvSpPr>
        <dsp:cNvPr id="0" name=""/>
        <dsp:cNvSpPr/>
      </dsp:nvSpPr>
      <dsp:spPr>
        <a:xfrm rot="5400000">
          <a:off x="3356565" y="1076802"/>
          <a:ext cx="1149123" cy="53872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五美導師協助班展相關活動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開幕活動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37518" y="3251945"/>
        <a:ext cx="5331122" cy="1036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3DBD6-BEE3-412E-A676-E625A8A99B62}">
      <dsp:nvSpPr>
        <dsp:cNvPr id="0" name=""/>
        <dsp:cNvSpPr/>
      </dsp:nvSpPr>
      <dsp:spPr>
        <a:xfrm rot="5400000">
          <a:off x="-256636" y="256636"/>
          <a:ext cx="1710908" cy="119763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十二月</a:t>
          </a:r>
          <a:endParaRPr lang="zh-TW" altLang="en-US" sz="3000" kern="1200" dirty="0"/>
        </a:p>
      </dsp:txBody>
      <dsp:txXfrm rot="-5400000">
        <a:off x="1" y="598818"/>
        <a:ext cx="1197635" cy="513273"/>
      </dsp:txXfrm>
    </dsp:sp>
    <dsp:sp modelId="{02A6D69B-D6B5-408E-83B8-593534420AC0}">
      <dsp:nvSpPr>
        <dsp:cNvPr id="0" name=""/>
        <dsp:cNvSpPr/>
      </dsp:nvSpPr>
      <dsp:spPr>
        <a:xfrm rot="5400000">
          <a:off x="3247128" y="-2046746"/>
          <a:ext cx="1112090" cy="52110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五美導師協助班展相關活動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開幕活動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97635" y="57035"/>
        <a:ext cx="5156788" cy="1003514"/>
      </dsp:txXfrm>
    </dsp:sp>
    <dsp:sp modelId="{09B88DA7-9DF9-4165-91C2-03987BCD50E1}">
      <dsp:nvSpPr>
        <dsp:cNvPr id="0" name=""/>
        <dsp:cNvSpPr/>
      </dsp:nvSpPr>
      <dsp:spPr>
        <a:xfrm rot="5400000">
          <a:off x="-256636" y="1777446"/>
          <a:ext cx="1710908" cy="1197635"/>
        </a:xfrm>
        <a:prstGeom prst="chevron">
          <a:avLst/>
        </a:prstGeom>
        <a:solidFill>
          <a:schemeClr val="accent5">
            <a:hueOff val="-1499995"/>
            <a:satOff val="1409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一月</a:t>
          </a:r>
          <a:endParaRPr lang="zh-TW" altLang="en-US" sz="3000" kern="1200" dirty="0"/>
        </a:p>
      </dsp:txBody>
      <dsp:txXfrm rot="-5400000">
        <a:off x="1" y="2119628"/>
        <a:ext cx="1197635" cy="513273"/>
      </dsp:txXfrm>
    </dsp:sp>
    <dsp:sp modelId="{3901E869-F877-4DCA-8C41-D4383857BD90}">
      <dsp:nvSpPr>
        <dsp:cNvPr id="0" name=""/>
        <dsp:cNvSpPr/>
      </dsp:nvSpPr>
      <dsp:spPr>
        <a:xfrm rot="5400000">
          <a:off x="3247128" y="-528683"/>
          <a:ext cx="1112090" cy="52110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協助學生申請本校美術班家長後援會提供之「參加校外美術競賽獎勵金」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97635" y="1575098"/>
        <a:ext cx="5156788" cy="1003514"/>
      </dsp:txXfrm>
    </dsp:sp>
    <dsp:sp modelId="{D11BA649-15C0-4CF0-970E-1EAFE2E5CE83}">
      <dsp:nvSpPr>
        <dsp:cNvPr id="0" name=""/>
        <dsp:cNvSpPr/>
      </dsp:nvSpPr>
      <dsp:spPr>
        <a:xfrm rot="5400000">
          <a:off x="-256636" y="3295509"/>
          <a:ext cx="1710908" cy="1197635"/>
        </a:xfrm>
        <a:prstGeom prst="chevron">
          <a:avLst/>
        </a:prstGeom>
        <a:solidFill>
          <a:schemeClr val="accent5">
            <a:hueOff val="-2999990"/>
            <a:satOff val="2818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二月</a:t>
          </a:r>
          <a:endParaRPr lang="zh-TW" altLang="en-US" sz="3000" kern="1200" dirty="0"/>
        </a:p>
      </dsp:txBody>
      <dsp:txXfrm rot="-5400000">
        <a:off x="1" y="3637691"/>
        <a:ext cx="1197635" cy="513273"/>
      </dsp:txXfrm>
    </dsp:sp>
    <dsp:sp modelId="{62BB3E69-CA10-4640-869C-777F025EEE9A}">
      <dsp:nvSpPr>
        <dsp:cNvPr id="0" name=""/>
        <dsp:cNvSpPr/>
      </dsp:nvSpPr>
      <dsp:spPr>
        <a:xfrm rot="5400000">
          <a:off x="3247128" y="989380"/>
          <a:ext cx="1112090" cy="52110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協助美術班招生活動宣傳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97635" y="3093161"/>
        <a:ext cx="5156788" cy="1003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3DBD6-BEE3-412E-A676-E625A8A99B62}">
      <dsp:nvSpPr>
        <dsp:cNvPr id="0" name=""/>
        <dsp:cNvSpPr/>
      </dsp:nvSpPr>
      <dsp:spPr>
        <a:xfrm rot="5400000">
          <a:off x="-251873" y="346977"/>
          <a:ext cx="1679154" cy="11754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三月</a:t>
          </a:r>
          <a:endParaRPr lang="zh-TW" altLang="en-US" sz="3000" kern="1200" dirty="0"/>
        </a:p>
      </dsp:txBody>
      <dsp:txXfrm rot="-5400000">
        <a:off x="0" y="682808"/>
        <a:ext cx="1175408" cy="503746"/>
      </dsp:txXfrm>
    </dsp:sp>
    <dsp:sp modelId="{02A6D69B-D6B5-408E-83B8-593534420AC0}">
      <dsp:nvSpPr>
        <dsp:cNvPr id="0" name=""/>
        <dsp:cNvSpPr/>
      </dsp:nvSpPr>
      <dsp:spPr>
        <a:xfrm rot="5400000">
          <a:off x="3205522" y="-2011826"/>
          <a:ext cx="1245083" cy="5305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協助辦理美術班畢業聯展相關活動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75408" y="79068"/>
        <a:ext cx="5244531" cy="1123523"/>
      </dsp:txXfrm>
    </dsp:sp>
    <dsp:sp modelId="{09B88DA7-9DF9-4165-91C2-03987BCD50E1}">
      <dsp:nvSpPr>
        <dsp:cNvPr id="0" name=""/>
        <dsp:cNvSpPr/>
      </dsp:nvSpPr>
      <dsp:spPr>
        <a:xfrm rot="5400000">
          <a:off x="-251873" y="1955518"/>
          <a:ext cx="1679154" cy="1175408"/>
        </a:xfrm>
        <a:prstGeom prst="chevron">
          <a:avLst/>
        </a:prstGeom>
        <a:solidFill>
          <a:schemeClr val="accent5">
            <a:hueOff val="-1499995"/>
            <a:satOff val="1409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四月</a:t>
          </a:r>
          <a:endParaRPr lang="zh-TW" altLang="en-US" sz="3000" kern="1200" dirty="0"/>
        </a:p>
      </dsp:txBody>
      <dsp:txXfrm rot="-5400000">
        <a:off x="0" y="2291349"/>
        <a:ext cx="1175408" cy="503746"/>
      </dsp:txXfrm>
    </dsp:sp>
    <dsp:sp modelId="{3901E869-F877-4DCA-8C41-D4383857BD90}">
      <dsp:nvSpPr>
        <dsp:cNvPr id="0" name=""/>
        <dsp:cNvSpPr/>
      </dsp:nvSpPr>
      <dsp:spPr>
        <a:xfrm rot="5400000">
          <a:off x="3169253" y="-373357"/>
          <a:ext cx="1317620" cy="5305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協助辦理藝才班新生及插班生甄試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協助、輔導六美學生參加國中美術班甄試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鼓勵學生參加中華民國世界兒童畫展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75408" y="1684809"/>
        <a:ext cx="5240990" cy="1188978"/>
      </dsp:txXfrm>
    </dsp:sp>
    <dsp:sp modelId="{D11BA649-15C0-4CF0-970E-1EAFE2E5CE83}">
      <dsp:nvSpPr>
        <dsp:cNvPr id="0" name=""/>
        <dsp:cNvSpPr/>
      </dsp:nvSpPr>
      <dsp:spPr>
        <a:xfrm rot="5400000">
          <a:off x="-251873" y="3450974"/>
          <a:ext cx="1679154" cy="1175408"/>
        </a:xfrm>
        <a:prstGeom prst="chevron">
          <a:avLst/>
        </a:prstGeom>
        <a:solidFill>
          <a:schemeClr val="accent5">
            <a:hueOff val="-2999990"/>
            <a:satOff val="2818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五月</a:t>
          </a:r>
          <a:endParaRPr lang="zh-TW" altLang="en-US" sz="3000" kern="1200" dirty="0"/>
        </a:p>
      </dsp:txBody>
      <dsp:txXfrm rot="-5400000">
        <a:off x="0" y="3786805"/>
        <a:ext cx="1175408" cy="503746"/>
      </dsp:txXfrm>
    </dsp:sp>
    <dsp:sp modelId="{62BB3E69-CA10-4640-869C-777F025EEE9A}">
      <dsp:nvSpPr>
        <dsp:cNvPr id="0" name=""/>
        <dsp:cNvSpPr/>
      </dsp:nvSpPr>
      <dsp:spPr>
        <a:xfrm rot="5400000">
          <a:off x="3282338" y="1092170"/>
          <a:ext cx="1091450" cy="5305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鼓勵學生參加中原美展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協助學生申請本校「參加校外美術競賽獎勵金」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協助辦理中原美展相關活動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175408" y="3252380"/>
        <a:ext cx="5252031" cy="984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3DBD6-BEE3-412E-A676-E625A8A99B62}">
      <dsp:nvSpPr>
        <dsp:cNvPr id="0" name=""/>
        <dsp:cNvSpPr/>
      </dsp:nvSpPr>
      <dsp:spPr>
        <a:xfrm rot="5400000">
          <a:off x="-258933" y="346203"/>
          <a:ext cx="1726223" cy="12083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六月</a:t>
          </a:r>
          <a:endParaRPr lang="zh-TW" altLang="en-US" sz="3100" kern="1200" dirty="0"/>
        </a:p>
      </dsp:txBody>
      <dsp:txXfrm rot="-5400000">
        <a:off x="1" y="691447"/>
        <a:ext cx="1208356" cy="517867"/>
      </dsp:txXfrm>
    </dsp:sp>
    <dsp:sp modelId="{02A6D69B-D6B5-408E-83B8-593534420AC0}">
      <dsp:nvSpPr>
        <dsp:cNvPr id="0" name=""/>
        <dsp:cNvSpPr/>
      </dsp:nvSpPr>
      <dsp:spPr>
        <a:xfrm rot="5400000">
          <a:off x="3204546" y="-1987889"/>
          <a:ext cx="1279984" cy="5272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協助辦理中原美展相關活動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參加藝術才能班課程發展小組會議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08357" y="70784"/>
        <a:ext cx="5209879" cy="1155016"/>
      </dsp:txXfrm>
    </dsp:sp>
    <dsp:sp modelId="{09B88DA7-9DF9-4165-91C2-03987BCD50E1}">
      <dsp:nvSpPr>
        <dsp:cNvPr id="0" name=""/>
        <dsp:cNvSpPr/>
      </dsp:nvSpPr>
      <dsp:spPr>
        <a:xfrm rot="5400000">
          <a:off x="-258933" y="1883578"/>
          <a:ext cx="1726223" cy="1208356"/>
        </a:xfrm>
        <a:prstGeom prst="chevron">
          <a:avLst/>
        </a:prstGeom>
        <a:solidFill>
          <a:schemeClr val="accent5">
            <a:hueOff val="-1499995"/>
            <a:satOff val="1409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七月</a:t>
          </a:r>
          <a:endParaRPr lang="zh-TW" altLang="en-US" sz="3100" kern="1200" dirty="0"/>
        </a:p>
      </dsp:txBody>
      <dsp:txXfrm rot="-5400000">
        <a:off x="1" y="2228822"/>
        <a:ext cx="1208356" cy="517867"/>
      </dsp:txXfrm>
    </dsp:sp>
    <dsp:sp modelId="{3901E869-F877-4DCA-8C41-D4383857BD90}">
      <dsp:nvSpPr>
        <dsp:cNvPr id="0" name=""/>
        <dsp:cNvSpPr/>
      </dsp:nvSpPr>
      <dsp:spPr>
        <a:xfrm rot="5400000">
          <a:off x="3283515" y="-419747"/>
          <a:ext cx="1122044" cy="5272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499995"/>
              <a:satOff val="140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編寫藝才班專業科目課程計畫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藝才班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參加藝才班教師增能研習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不定期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08356" y="1710186"/>
        <a:ext cx="5217589" cy="1012496"/>
      </dsp:txXfrm>
    </dsp:sp>
    <dsp:sp modelId="{D11BA649-15C0-4CF0-970E-1EAFE2E5CE83}">
      <dsp:nvSpPr>
        <dsp:cNvPr id="0" name=""/>
        <dsp:cNvSpPr/>
      </dsp:nvSpPr>
      <dsp:spPr>
        <a:xfrm rot="5400000">
          <a:off x="-258933" y="3420953"/>
          <a:ext cx="1726223" cy="1208356"/>
        </a:xfrm>
        <a:prstGeom prst="chevron">
          <a:avLst/>
        </a:prstGeom>
        <a:solidFill>
          <a:schemeClr val="accent5">
            <a:hueOff val="-2999990"/>
            <a:satOff val="2818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八月</a:t>
          </a:r>
          <a:endParaRPr lang="zh-TW" altLang="en-US" sz="3100" kern="1200" dirty="0"/>
        </a:p>
      </dsp:txBody>
      <dsp:txXfrm rot="-5400000">
        <a:off x="1" y="3766197"/>
        <a:ext cx="1208356" cy="517867"/>
      </dsp:txXfrm>
    </dsp:sp>
    <dsp:sp modelId="{62BB3E69-CA10-4640-869C-777F025EEE9A}">
      <dsp:nvSpPr>
        <dsp:cNvPr id="0" name=""/>
        <dsp:cNvSpPr/>
      </dsp:nvSpPr>
      <dsp:spPr>
        <a:xfrm rot="5400000">
          <a:off x="3283515" y="1086860"/>
          <a:ext cx="1122044" cy="52723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999990"/>
              <a:satOff val="281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參加藝才班教師增能研習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不定期</a:t>
          </a:r>
          <a:r>
            <a:rPr lang="en-US" altLang="zh-TW" sz="180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1208356" y="3216793"/>
        <a:ext cx="5217589" cy="1012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花蓮縣花蓮市中原國民小學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110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學年度新進人員訓練</a:t>
            </a:r>
            <a:endParaRPr lang="en-GB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教務處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藝才組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報告人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組長 余欣穎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藝才組工作內容</a:t>
            </a:r>
            <a:endParaRPr lang="en-GB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綜理美術班專長課程發展及相關行政業務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藝術教育相關的活動計畫申請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辦理藝才班新生招生活動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辦理藝才班新生入學甄試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辦理藝才班聯合班親會暨美術班家長後援會委員大會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親職藝才班親職教育講座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定期協助召開美術班家長後援會委員會議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藝才組工作內容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辦理藝才班教師增能研習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申請藝才班年度計畫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展演、設備、研習、外聘教師鐘點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定期召開藝術才能班課程發展小組會議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統整美術班專長課程發展計畫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排定藝才班專業科目授課教師及上課課表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輔導學生參加全國學生美術比賽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不定期舉行各類專題講座，拓展學生視野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21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藝才組工作內容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不定期舉辦藝才班學生相關課程活動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校外教學參觀等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定期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辦理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「藝術趴趴走」校外參訪、體驗活動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承辦全國學生美術比賽花蓮縣初賽工作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辦理國、中學美術班聯合畢業美展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辦理藝才班班展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辦理中原美展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輔導藝才班學生參加國中藝才班甄試</a:t>
            </a:r>
          </a:p>
          <a:p>
            <a:pPr lvl="0"/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鼓勵、協助學生參加各項繪畫比賽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4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需要各老師協助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配合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事項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65213103"/>
              </p:ext>
            </p:extLst>
          </p:nvPr>
        </p:nvGraphicFramePr>
        <p:xfrm>
          <a:off x="1403648" y="1268760"/>
          <a:ext cx="66247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需要各老師協助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配合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事項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7515760"/>
              </p:ext>
            </p:extLst>
          </p:nvPr>
        </p:nvGraphicFramePr>
        <p:xfrm>
          <a:off x="1403648" y="1340768"/>
          <a:ext cx="64087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8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需要各老師協助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配合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事項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46683796"/>
              </p:ext>
            </p:extLst>
          </p:nvPr>
        </p:nvGraphicFramePr>
        <p:xfrm>
          <a:off x="1403648" y="1196752"/>
          <a:ext cx="64807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6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需要各老師協助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配合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事項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7042400"/>
              </p:ext>
            </p:extLst>
          </p:nvPr>
        </p:nvGraphicFramePr>
        <p:xfrm>
          <a:off x="1403648" y="1196752"/>
          <a:ext cx="64807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4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5AA70"/>
      </a:accent1>
      <a:accent2>
        <a:srgbClr val="73C2FB"/>
      </a:accent2>
      <a:accent3>
        <a:srgbClr val="7FFFD4"/>
      </a:accent3>
      <a:accent4>
        <a:srgbClr val="6495ED"/>
      </a:accent4>
      <a:accent5>
        <a:srgbClr val="EEDC82"/>
      </a:accent5>
      <a:accent6>
        <a:srgbClr val="F0808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577</Words>
  <Application>Microsoft Office PowerPoint</Application>
  <PresentationFormat>如螢幕大小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Theme</vt:lpstr>
      <vt:lpstr>花蓮縣花蓮市中原國民小學110學年度新進人員訓練</vt:lpstr>
      <vt:lpstr>藝才組工作內容</vt:lpstr>
      <vt:lpstr>藝才組工作內容</vt:lpstr>
      <vt:lpstr>藝才組工作內容</vt:lpstr>
      <vt:lpstr>需要各老師協助配合事項</vt:lpstr>
      <vt:lpstr>需要各老師協助配合事項</vt:lpstr>
      <vt:lpstr>需要各老師協助配合事項</vt:lpstr>
      <vt:lpstr>需要各老師協助配合事項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ADM</cp:lastModifiedBy>
  <cp:revision>17</cp:revision>
  <dcterms:created xsi:type="dcterms:W3CDTF">2012-04-28T17:18:27Z</dcterms:created>
  <dcterms:modified xsi:type="dcterms:W3CDTF">2021-08-10T05:14:27Z</dcterms:modified>
</cp:coreProperties>
</file>