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7" r:id="rId1"/>
  </p:sldMasterIdLst>
  <p:notesMasterIdLst>
    <p:notesMasterId r:id="rId16"/>
  </p:notesMasterIdLst>
  <p:sldIdLst>
    <p:sldId id="256" r:id="rId2"/>
    <p:sldId id="257" r:id="rId3"/>
    <p:sldId id="259" r:id="rId4"/>
    <p:sldId id="262" r:id="rId5"/>
    <p:sldId id="309" r:id="rId6"/>
    <p:sldId id="263" r:id="rId7"/>
    <p:sldId id="265" r:id="rId8"/>
    <p:sldId id="260" r:id="rId9"/>
    <p:sldId id="261" r:id="rId10"/>
    <p:sldId id="264" r:id="rId11"/>
    <p:sldId id="258" r:id="rId12"/>
    <p:sldId id="311" r:id="rId13"/>
    <p:sldId id="310" r:id="rId14"/>
    <p:sldId id="289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0E57D27-D5FC-4E93-AE22-AC4032AC7220}">
  <a:tblStyle styleId="{60E57D27-D5FC-4E93-AE22-AC4032AC722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6" d="100"/>
          <a:sy n="96" d="100"/>
        </p:scale>
        <p:origin x="-416" y="2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淑瓔 蘇" userId="d34da9341e9e6e50" providerId="LiveId" clId="{BADE4032-73CA-4F95-BDF3-5D58EE5A0F8E}"/>
    <pc:docChg chg="custSel addSld modSld">
      <pc:chgData name="淑瓔 蘇" userId="d34da9341e9e6e50" providerId="LiveId" clId="{BADE4032-73CA-4F95-BDF3-5D58EE5A0F8E}" dt="2021-08-09T14:44:19.240" v="1164" actId="20577"/>
      <pc:docMkLst>
        <pc:docMk/>
      </pc:docMkLst>
      <pc:sldChg chg="addSp delSp modSp mod">
        <pc:chgData name="淑瓔 蘇" userId="d34da9341e9e6e50" providerId="LiveId" clId="{BADE4032-73CA-4F95-BDF3-5D58EE5A0F8E}" dt="2021-08-09T13:20:37.969" v="461" actId="207"/>
        <pc:sldMkLst>
          <pc:docMk/>
          <pc:sldMk cId="0" sldId="258"/>
        </pc:sldMkLst>
        <pc:spChg chg="add mod">
          <ac:chgData name="淑瓔 蘇" userId="d34da9341e9e6e50" providerId="LiveId" clId="{BADE4032-73CA-4F95-BDF3-5D58EE5A0F8E}" dt="2021-08-09T13:20:22.434" v="457" actId="207"/>
          <ac:spMkLst>
            <pc:docMk/>
            <pc:sldMk cId="0" sldId="258"/>
            <ac:spMk id="3" creationId="{B2402214-625F-42C9-B840-75AD2E998B0A}"/>
          </ac:spMkLst>
        </pc:spChg>
        <pc:spChg chg="add mod">
          <ac:chgData name="淑瓔 蘇" userId="d34da9341e9e6e50" providerId="LiveId" clId="{BADE4032-73CA-4F95-BDF3-5D58EE5A0F8E}" dt="2021-08-09T13:20:25.798" v="458" actId="207"/>
          <ac:spMkLst>
            <pc:docMk/>
            <pc:sldMk cId="0" sldId="258"/>
            <ac:spMk id="5" creationId="{827A1B55-CD17-4480-8DEA-791C416DCB5F}"/>
          </ac:spMkLst>
        </pc:spChg>
        <pc:spChg chg="add mod">
          <ac:chgData name="淑瓔 蘇" userId="d34da9341e9e6e50" providerId="LiveId" clId="{BADE4032-73CA-4F95-BDF3-5D58EE5A0F8E}" dt="2021-08-09T13:20:31.424" v="459" actId="207"/>
          <ac:spMkLst>
            <pc:docMk/>
            <pc:sldMk cId="0" sldId="258"/>
            <ac:spMk id="7" creationId="{103ED7FD-B8DF-4022-BCC4-53AA8443116A}"/>
          </ac:spMkLst>
        </pc:spChg>
        <pc:spChg chg="add mod">
          <ac:chgData name="淑瓔 蘇" userId="d34da9341e9e6e50" providerId="LiveId" clId="{BADE4032-73CA-4F95-BDF3-5D58EE5A0F8E}" dt="2021-08-09T13:20:35.182" v="460" actId="207"/>
          <ac:spMkLst>
            <pc:docMk/>
            <pc:sldMk cId="0" sldId="258"/>
            <ac:spMk id="9" creationId="{AA5C9616-0994-4B0F-9868-D19EC0D24C92}"/>
          </ac:spMkLst>
        </pc:spChg>
        <pc:spChg chg="add mod">
          <ac:chgData name="淑瓔 蘇" userId="d34da9341e9e6e50" providerId="LiveId" clId="{BADE4032-73CA-4F95-BDF3-5D58EE5A0F8E}" dt="2021-08-09T13:20:37.969" v="461" actId="207"/>
          <ac:spMkLst>
            <pc:docMk/>
            <pc:sldMk cId="0" sldId="258"/>
            <ac:spMk id="11" creationId="{5A13A8C3-3C48-4BB2-9575-7C078430CEA3}"/>
          </ac:spMkLst>
        </pc:spChg>
        <pc:spChg chg="mod">
          <ac:chgData name="淑瓔 蘇" userId="d34da9341e9e6e50" providerId="LiveId" clId="{BADE4032-73CA-4F95-BDF3-5D58EE5A0F8E}" dt="2021-08-09T13:09:50.840" v="55" actId="20577"/>
          <ac:spMkLst>
            <pc:docMk/>
            <pc:sldMk cId="0" sldId="258"/>
            <ac:spMk id="369" creationId="{00000000-0000-0000-0000-000000000000}"/>
          </ac:spMkLst>
        </pc:spChg>
        <pc:spChg chg="mod">
          <ac:chgData name="淑瓔 蘇" userId="d34da9341e9e6e50" providerId="LiveId" clId="{BADE4032-73CA-4F95-BDF3-5D58EE5A0F8E}" dt="2021-08-09T13:10:30.073" v="64" actId="20577"/>
          <ac:spMkLst>
            <pc:docMk/>
            <pc:sldMk cId="0" sldId="258"/>
            <ac:spMk id="370" creationId="{00000000-0000-0000-0000-000000000000}"/>
          </ac:spMkLst>
        </pc:spChg>
        <pc:spChg chg="mod">
          <ac:chgData name="淑瓔 蘇" userId="d34da9341e9e6e50" providerId="LiveId" clId="{BADE4032-73CA-4F95-BDF3-5D58EE5A0F8E}" dt="2021-08-09T13:20:18.865" v="456" actId="207"/>
          <ac:spMkLst>
            <pc:docMk/>
            <pc:sldMk cId="0" sldId="258"/>
            <ac:spMk id="371" creationId="{00000000-0000-0000-0000-000000000000}"/>
          </ac:spMkLst>
        </pc:spChg>
        <pc:spChg chg="mod">
          <ac:chgData name="淑瓔 蘇" userId="d34da9341e9e6e50" providerId="LiveId" clId="{BADE4032-73CA-4F95-BDF3-5D58EE5A0F8E}" dt="2021-08-09T13:09:54.850" v="56" actId="20577"/>
          <ac:spMkLst>
            <pc:docMk/>
            <pc:sldMk cId="0" sldId="258"/>
            <ac:spMk id="372" creationId="{00000000-0000-0000-0000-000000000000}"/>
          </ac:spMkLst>
        </pc:spChg>
        <pc:spChg chg="mod">
          <ac:chgData name="淑瓔 蘇" userId="d34da9341e9e6e50" providerId="LiveId" clId="{BADE4032-73CA-4F95-BDF3-5D58EE5A0F8E}" dt="2021-08-09T13:10:32.959" v="65" actId="6549"/>
          <ac:spMkLst>
            <pc:docMk/>
            <pc:sldMk cId="0" sldId="258"/>
            <ac:spMk id="373" creationId="{00000000-0000-0000-0000-000000000000}"/>
          </ac:spMkLst>
        </pc:spChg>
        <pc:spChg chg="del">
          <ac:chgData name="淑瓔 蘇" userId="d34da9341e9e6e50" providerId="LiveId" clId="{BADE4032-73CA-4F95-BDF3-5D58EE5A0F8E}" dt="2021-08-09T13:05:40.081" v="9" actId="21"/>
          <ac:spMkLst>
            <pc:docMk/>
            <pc:sldMk cId="0" sldId="258"/>
            <ac:spMk id="374" creationId="{00000000-0000-0000-0000-000000000000}"/>
          </ac:spMkLst>
        </pc:spChg>
        <pc:spChg chg="mod">
          <ac:chgData name="淑瓔 蘇" userId="d34da9341e9e6e50" providerId="LiveId" clId="{BADE4032-73CA-4F95-BDF3-5D58EE5A0F8E}" dt="2021-08-09T13:09:58.890" v="58" actId="20577"/>
          <ac:spMkLst>
            <pc:docMk/>
            <pc:sldMk cId="0" sldId="258"/>
            <ac:spMk id="375" creationId="{00000000-0000-0000-0000-000000000000}"/>
          </ac:spMkLst>
        </pc:spChg>
        <pc:spChg chg="mod">
          <ac:chgData name="淑瓔 蘇" userId="d34da9341e9e6e50" providerId="LiveId" clId="{BADE4032-73CA-4F95-BDF3-5D58EE5A0F8E}" dt="2021-08-09T13:10:35.486" v="66" actId="6549"/>
          <ac:spMkLst>
            <pc:docMk/>
            <pc:sldMk cId="0" sldId="258"/>
            <ac:spMk id="376" creationId="{00000000-0000-0000-0000-000000000000}"/>
          </ac:spMkLst>
        </pc:spChg>
        <pc:spChg chg="del">
          <ac:chgData name="淑瓔 蘇" userId="d34da9341e9e6e50" providerId="LiveId" clId="{BADE4032-73CA-4F95-BDF3-5D58EE5A0F8E}" dt="2021-08-09T13:05:48.324" v="10" actId="21"/>
          <ac:spMkLst>
            <pc:docMk/>
            <pc:sldMk cId="0" sldId="258"/>
            <ac:spMk id="377" creationId="{00000000-0000-0000-0000-000000000000}"/>
          </ac:spMkLst>
        </pc:spChg>
        <pc:spChg chg="mod">
          <ac:chgData name="淑瓔 蘇" userId="d34da9341e9e6e50" providerId="LiveId" clId="{BADE4032-73CA-4F95-BDF3-5D58EE5A0F8E}" dt="2021-08-09T13:10:02.173" v="60" actId="20577"/>
          <ac:spMkLst>
            <pc:docMk/>
            <pc:sldMk cId="0" sldId="258"/>
            <ac:spMk id="378" creationId="{00000000-0000-0000-0000-000000000000}"/>
          </ac:spMkLst>
        </pc:spChg>
        <pc:spChg chg="mod">
          <ac:chgData name="淑瓔 蘇" userId="d34da9341e9e6e50" providerId="LiveId" clId="{BADE4032-73CA-4F95-BDF3-5D58EE5A0F8E}" dt="2021-08-09T13:10:38.189" v="67" actId="6549"/>
          <ac:spMkLst>
            <pc:docMk/>
            <pc:sldMk cId="0" sldId="258"/>
            <ac:spMk id="379" creationId="{00000000-0000-0000-0000-000000000000}"/>
          </ac:spMkLst>
        </pc:spChg>
        <pc:spChg chg="del">
          <ac:chgData name="淑瓔 蘇" userId="d34da9341e9e6e50" providerId="LiveId" clId="{BADE4032-73CA-4F95-BDF3-5D58EE5A0F8E}" dt="2021-08-09T13:05:52.139" v="11" actId="21"/>
          <ac:spMkLst>
            <pc:docMk/>
            <pc:sldMk cId="0" sldId="258"/>
            <ac:spMk id="380" creationId="{00000000-0000-0000-0000-000000000000}"/>
          </ac:spMkLst>
        </pc:spChg>
        <pc:spChg chg="mod">
          <ac:chgData name="淑瓔 蘇" userId="d34da9341e9e6e50" providerId="LiveId" clId="{BADE4032-73CA-4F95-BDF3-5D58EE5A0F8E}" dt="2021-08-09T13:10:22.418" v="62" actId="20577"/>
          <ac:spMkLst>
            <pc:docMk/>
            <pc:sldMk cId="0" sldId="258"/>
            <ac:spMk id="381" creationId="{00000000-0000-0000-0000-000000000000}"/>
          </ac:spMkLst>
        </pc:spChg>
        <pc:spChg chg="mod">
          <ac:chgData name="淑瓔 蘇" userId="d34da9341e9e6e50" providerId="LiveId" clId="{BADE4032-73CA-4F95-BDF3-5D58EE5A0F8E}" dt="2021-08-09T13:10:39.562" v="68" actId="6549"/>
          <ac:spMkLst>
            <pc:docMk/>
            <pc:sldMk cId="0" sldId="258"/>
            <ac:spMk id="382" creationId="{00000000-0000-0000-0000-000000000000}"/>
          </ac:spMkLst>
        </pc:spChg>
        <pc:spChg chg="del">
          <ac:chgData name="淑瓔 蘇" userId="d34da9341e9e6e50" providerId="LiveId" clId="{BADE4032-73CA-4F95-BDF3-5D58EE5A0F8E}" dt="2021-08-09T13:05:56.956" v="12" actId="21"/>
          <ac:spMkLst>
            <pc:docMk/>
            <pc:sldMk cId="0" sldId="258"/>
            <ac:spMk id="383" creationId="{00000000-0000-0000-0000-000000000000}"/>
          </ac:spMkLst>
        </pc:spChg>
        <pc:spChg chg="mod">
          <ac:chgData name="淑瓔 蘇" userId="d34da9341e9e6e50" providerId="LiveId" clId="{BADE4032-73CA-4F95-BDF3-5D58EE5A0F8E}" dt="2021-08-09T13:10:26.038" v="63" actId="20577"/>
          <ac:spMkLst>
            <pc:docMk/>
            <pc:sldMk cId="0" sldId="258"/>
            <ac:spMk id="384" creationId="{00000000-0000-0000-0000-000000000000}"/>
          </ac:spMkLst>
        </pc:spChg>
        <pc:spChg chg="mod">
          <ac:chgData name="淑瓔 蘇" userId="d34da9341e9e6e50" providerId="LiveId" clId="{BADE4032-73CA-4F95-BDF3-5D58EE5A0F8E}" dt="2021-08-09T13:10:40.941" v="69" actId="6549"/>
          <ac:spMkLst>
            <pc:docMk/>
            <pc:sldMk cId="0" sldId="258"/>
            <ac:spMk id="385" creationId="{00000000-0000-0000-0000-000000000000}"/>
          </ac:spMkLst>
        </pc:spChg>
        <pc:spChg chg="del">
          <ac:chgData name="淑瓔 蘇" userId="d34da9341e9e6e50" providerId="LiveId" clId="{BADE4032-73CA-4F95-BDF3-5D58EE5A0F8E}" dt="2021-08-09T13:06:06.156" v="13" actId="21"/>
          <ac:spMkLst>
            <pc:docMk/>
            <pc:sldMk cId="0" sldId="258"/>
            <ac:spMk id="386" creationId="{00000000-0000-0000-0000-000000000000}"/>
          </ac:spMkLst>
        </pc:spChg>
      </pc:sldChg>
      <pc:sldChg chg="addSp modSp mod">
        <pc:chgData name="淑瓔 蘇" userId="d34da9341e9e6e50" providerId="LiveId" clId="{BADE4032-73CA-4F95-BDF3-5D58EE5A0F8E}" dt="2021-08-09T14:44:19.240" v="1164" actId="20577"/>
        <pc:sldMkLst>
          <pc:docMk/>
          <pc:sldMk cId="3205286504" sldId="310"/>
        </pc:sldMkLst>
        <pc:spChg chg="mod">
          <ac:chgData name="淑瓔 蘇" userId="d34da9341e9e6e50" providerId="LiveId" clId="{BADE4032-73CA-4F95-BDF3-5D58EE5A0F8E}" dt="2021-08-09T13:48:24.566" v="767" actId="20577"/>
          <ac:spMkLst>
            <pc:docMk/>
            <pc:sldMk cId="3205286504" sldId="310"/>
            <ac:spMk id="2" creationId="{954776F0-4074-43E3-AAEF-1E4434458B2E}"/>
          </ac:spMkLst>
        </pc:spChg>
        <pc:spChg chg="mod">
          <ac:chgData name="淑瓔 蘇" userId="d34da9341e9e6e50" providerId="LiveId" clId="{BADE4032-73CA-4F95-BDF3-5D58EE5A0F8E}" dt="2021-08-09T14:44:19.240" v="1164" actId="20577"/>
          <ac:spMkLst>
            <pc:docMk/>
            <pc:sldMk cId="3205286504" sldId="310"/>
            <ac:spMk id="3" creationId="{68EA14AD-E59B-4E9D-A195-7D1E5AD2749F}"/>
          </ac:spMkLst>
        </pc:spChg>
        <pc:spChg chg="mod">
          <ac:chgData name="淑瓔 蘇" userId="d34da9341e9e6e50" providerId="LiveId" clId="{BADE4032-73CA-4F95-BDF3-5D58EE5A0F8E}" dt="2021-08-09T14:44:03.896" v="1161" actId="1076"/>
          <ac:spMkLst>
            <pc:docMk/>
            <pc:sldMk cId="3205286504" sldId="310"/>
            <ac:spMk id="5" creationId="{09E35668-7EE0-462A-B12E-10A7CB257C36}"/>
          </ac:spMkLst>
        </pc:spChg>
        <pc:spChg chg="add mod">
          <ac:chgData name="淑瓔 蘇" userId="d34da9341e9e6e50" providerId="LiveId" clId="{BADE4032-73CA-4F95-BDF3-5D58EE5A0F8E}" dt="2021-08-09T14:44:06.616" v="1162" actId="1076"/>
          <ac:spMkLst>
            <pc:docMk/>
            <pc:sldMk cId="3205286504" sldId="310"/>
            <ac:spMk id="9" creationId="{4427E008-9CA7-4597-AB5F-085F5FDE69FE}"/>
          </ac:spMkLst>
        </pc:spChg>
      </pc:sldChg>
      <pc:sldChg chg="modSp new mod">
        <pc:chgData name="淑瓔 蘇" userId="d34da9341e9e6e50" providerId="LiveId" clId="{BADE4032-73CA-4F95-BDF3-5D58EE5A0F8E}" dt="2021-08-09T13:37:47.198" v="737" actId="255"/>
        <pc:sldMkLst>
          <pc:docMk/>
          <pc:sldMk cId="140931485" sldId="311"/>
        </pc:sldMkLst>
        <pc:spChg chg="mod">
          <ac:chgData name="淑瓔 蘇" userId="d34da9341e9e6e50" providerId="LiveId" clId="{BADE4032-73CA-4F95-BDF3-5D58EE5A0F8E}" dt="2021-08-09T13:21:32.389" v="467" actId="20578"/>
          <ac:spMkLst>
            <pc:docMk/>
            <pc:sldMk cId="140931485" sldId="311"/>
            <ac:spMk id="2" creationId="{365A6C07-8F60-4841-AE5B-08BD72008530}"/>
          </ac:spMkLst>
        </pc:spChg>
        <pc:spChg chg="mod">
          <ac:chgData name="淑瓔 蘇" userId="d34da9341e9e6e50" providerId="LiveId" clId="{BADE4032-73CA-4F95-BDF3-5D58EE5A0F8E}" dt="2021-08-09T13:09:17.433" v="50" actId="1076"/>
          <ac:spMkLst>
            <pc:docMk/>
            <pc:sldMk cId="140931485" sldId="311"/>
            <ac:spMk id="3" creationId="{AA36FA8E-9C80-41B3-AB7E-55FA461F50DF}"/>
          </ac:spMkLst>
        </pc:spChg>
        <pc:spChg chg="mod">
          <ac:chgData name="淑瓔 蘇" userId="d34da9341e9e6e50" providerId="LiveId" clId="{BADE4032-73CA-4F95-BDF3-5D58EE5A0F8E}" dt="2021-08-09T13:21:14.039" v="464" actId="20577"/>
          <ac:spMkLst>
            <pc:docMk/>
            <pc:sldMk cId="140931485" sldId="311"/>
            <ac:spMk id="4" creationId="{532A0557-F81C-4E99-8E81-D634E880F986}"/>
          </ac:spMkLst>
        </pc:spChg>
        <pc:spChg chg="mod">
          <ac:chgData name="淑瓔 蘇" userId="d34da9341e9e6e50" providerId="LiveId" clId="{BADE4032-73CA-4F95-BDF3-5D58EE5A0F8E}" dt="2021-08-09T13:09:25.373" v="52" actId="14100"/>
          <ac:spMkLst>
            <pc:docMk/>
            <pc:sldMk cId="140931485" sldId="311"/>
            <ac:spMk id="5" creationId="{87217669-8F71-4371-B379-77A3E0DE6A85}"/>
          </ac:spMkLst>
        </pc:spChg>
        <pc:spChg chg="mod">
          <ac:chgData name="淑瓔 蘇" userId="d34da9341e9e6e50" providerId="LiveId" clId="{BADE4032-73CA-4F95-BDF3-5D58EE5A0F8E}" dt="2021-08-09T13:21:17.257" v="466" actId="20577"/>
          <ac:spMkLst>
            <pc:docMk/>
            <pc:sldMk cId="140931485" sldId="311"/>
            <ac:spMk id="6" creationId="{33222C8E-D6CE-4E81-9858-68BF4B2D7EDD}"/>
          </ac:spMkLst>
        </pc:spChg>
        <pc:spChg chg="mod">
          <ac:chgData name="淑瓔 蘇" userId="d34da9341e9e6e50" providerId="LiveId" clId="{BADE4032-73CA-4F95-BDF3-5D58EE5A0F8E}" dt="2021-08-09T13:37:47.198" v="737" actId="255"/>
          <ac:spMkLst>
            <pc:docMk/>
            <pc:sldMk cId="140931485" sldId="311"/>
            <ac:spMk id="7" creationId="{32396122-38A4-4ED6-917E-5ED4839E87C1}"/>
          </ac:spMkLst>
        </pc:spChg>
        <pc:spChg chg="mod">
          <ac:chgData name="淑瓔 蘇" userId="d34da9341e9e6e50" providerId="LiveId" clId="{BADE4032-73CA-4F95-BDF3-5D58EE5A0F8E}" dt="2021-08-09T13:37:27.573" v="733" actId="207"/>
          <ac:spMkLst>
            <pc:docMk/>
            <pc:sldMk cId="140931485" sldId="311"/>
            <ac:spMk id="8" creationId="{36C087AC-8823-48A9-991E-F03B877C6F1D}"/>
          </ac:spMkLst>
        </pc:spChg>
        <pc:spChg chg="mod">
          <ac:chgData name="淑瓔 蘇" userId="d34da9341e9e6e50" providerId="LiveId" clId="{BADE4032-73CA-4F95-BDF3-5D58EE5A0F8E}" dt="2021-08-09T13:21:49.680" v="480" actId="20577"/>
          <ac:spMkLst>
            <pc:docMk/>
            <pc:sldMk cId="140931485" sldId="311"/>
            <ac:spMk id="9" creationId="{2ADE84DF-19CF-4169-9EE4-83E51D2ABDF7}"/>
          </ac:spMkLst>
        </pc:spChg>
        <pc:spChg chg="mod">
          <ac:chgData name="淑瓔 蘇" userId="d34da9341e9e6e50" providerId="LiveId" clId="{BADE4032-73CA-4F95-BDF3-5D58EE5A0F8E}" dt="2021-08-09T13:37:30.766" v="734" actId="207"/>
          <ac:spMkLst>
            <pc:docMk/>
            <pc:sldMk cId="140931485" sldId="311"/>
            <ac:spMk id="11" creationId="{4BA9212E-F7D8-4763-B7A2-281032B52FB9}"/>
          </ac:spMkLst>
        </pc:spChg>
        <pc:spChg chg="mod">
          <ac:chgData name="淑瓔 蘇" userId="d34da9341e9e6e50" providerId="LiveId" clId="{BADE4032-73CA-4F95-BDF3-5D58EE5A0F8E}" dt="2021-08-09T13:22:39.557" v="496" actId="688"/>
          <ac:spMkLst>
            <pc:docMk/>
            <pc:sldMk cId="140931485" sldId="311"/>
            <ac:spMk id="12" creationId="{DF5B87F0-879B-4702-B8C1-B42F3327DDB0}"/>
          </ac:spMkLst>
        </pc:spChg>
        <pc:spChg chg="mod">
          <ac:chgData name="淑瓔 蘇" userId="d34da9341e9e6e50" providerId="LiveId" clId="{BADE4032-73CA-4F95-BDF3-5D58EE5A0F8E}" dt="2021-08-09T13:37:34.608" v="735" actId="207"/>
          <ac:spMkLst>
            <pc:docMk/>
            <pc:sldMk cId="140931485" sldId="311"/>
            <ac:spMk id="14" creationId="{9863F81F-92B7-4A6D-A543-641F89864183}"/>
          </ac:spMkLst>
        </pc:spChg>
        <pc:spChg chg="mod">
          <ac:chgData name="淑瓔 蘇" userId="d34da9341e9e6e50" providerId="LiveId" clId="{BADE4032-73CA-4F95-BDF3-5D58EE5A0F8E}" dt="2021-08-09T13:22:01.334" v="490" actId="20577"/>
          <ac:spMkLst>
            <pc:docMk/>
            <pc:sldMk cId="140931485" sldId="311"/>
            <ac:spMk id="15" creationId="{6FDB9EB8-B545-4A1E-83FE-051CC19CA90F}"/>
          </ac:spMkLst>
        </pc:spChg>
        <pc:spChg chg="mod">
          <ac:chgData name="淑瓔 蘇" userId="d34da9341e9e6e50" providerId="LiveId" clId="{BADE4032-73CA-4F95-BDF3-5D58EE5A0F8E}" dt="2021-08-09T13:37:37.425" v="736" actId="207"/>
          <ac:spMkLst>
            <pc:docMk/>
            <pc:sldMk cId="140931485" sldId="311"/>
            <ac:spMk id="17" creationId="{8A6D0F6A-2443-4454-8C53-93FB37A7752C}"/>
          </ac:spMkLst>
        </pc:spChg>
        <pc:spChg chg="mod">
          <ac:chgData name="淑瓔 蘇" userId="d34da9341e9e6e50" providerId="LiveId" clId="{BADE4032-73CA-4F95-BDF3-5D58EE5A0F8E}" dt="2021-08-09T13:22:04.639" v="495" actId="20577"/>
          <ac:spMkLst>
            <pc:docMk/>
            <pc:sldMk cId="140931485" sldId="311"/>
            <ac:spMk id="18" creationId="{D5764374-B357-4375-A831-6173A1CD7A73}"/>
          </ac:spMkLst>
        </pc:spChg>
        <pc:spChg chg="mod">
          <ac:chgData name="淑瓔 蘇" userId="d34da9341e9e6e50" providerId="LiveId" clId="{BADE4032-73CA-4F95-BDF3-5D58EE5A0F8E}" dt="2021-08-09T13:36:40.555" v="693" actId="20577"/>
          <ac:spMkLst>
            <pc:docMk/>
            <pc:sldMk cId="140931485" sldId="311"/>
            <ac:spMk id="20" creationId="{BDD3D6FF-55B7-48E5-88E4-33EC5CD14BD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434191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70bcfaa05b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70bcfaa05b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6" name="Google Shape;2166;g6b5fdf5ce3_0_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7" name="Google Shape;2167;g6b5fdf5ce3_0_3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3025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6b5fdf5ce3_0_26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6b5fdf5ce3_0_26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70bcfaa05b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70bcfaa05b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g7578ac181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4" name="Google Shape;764;g7578ac181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g7578ac1814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9" name="Google Shape;779;g7578ac1814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g7578ac1814_0_14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1" name="Google Shape;851;g7578ac1814_0_14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70bcfaa05b_0_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70bcfaa05b_0_3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g70bcfaa05b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5" name="Google Shape;725;g70bcfaa05b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g7578ac1814_0_1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7" name="Google Shape;787;g7578ac1814_0_1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626300" y="1288975"/>
            <a:ext cx="58914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823850" y="1953225"/>
            <a:ext cx="54963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_ONLY_1_1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/>
          <p:nvPr/>
        </p:nvSpPr>
        <p:spPr>
          <a:xfrm>
            <a:off x="0" y="0"/>
            <a:ext cx="9144000" cy="78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xfrm>
            <a:off x="680525" y="445025"/>
            <a:ext cx="706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title" idx="2"/>
          </p:nvPr>
        </p:nvSpPr>
        <p:spPr>
          <a:xfrm>
            <a:off x="852688" y="3056675"/>
            <a:ext cx="232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subTitle" idx="1"/>
          </p:nvPr>
        </p:nvSpPr>
        <p:spPr>
          <a:xfrm>
            <a:off x="852688" y="3400775"/>
            <a:ext cx="23208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title" idx="3"/>
          </p:nvPr>
        </p:nvSpPr>
        <p:spPr>
          <a:xfrm>
            <a:off x="3411589" y="3056675"/>
            <a:ext cx="232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subTitle" idx="4"/>
          </p:nvPr>
        </p:nvSpPr>
        <p:spPr>
          <a:xfrm>
            <a:off x="3411589" y="3400775"/>
            <a:ext cx="23208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title" idx="5"/>
          </p:nvPr>
        </p:nvSpPr>
        <p:spPr>
          <a:xfrm>
            <a:off x="5970500" y="3056675"/>
            <a:ext cx="232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subTitle" idx="6"/>
          </p:nvPr>
        </p:nvSpPr>
        <p:spPr>
          <a:xfrm>
            <a:off x="5970500" y="3400775"/>
            <a:ext cx="23208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1">
  <p:cSld name="TITLE_ONLY_1_1_1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1227150" y="2581800"/>
            <a:ext cx="272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1"/>
          </p:nvPr>
        </p:nvSpPr>
        <p:spPr>
          <a:xfrm>
            <a:off x="1227150" y="3280650"/>
            <a:ext cx="2729400" cy="18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body" idx="2"/>
          </p:nvPr>
        </p:nvSpPr>
        <p:spPr>
          <a:xfrm>
            <a:off x="5187450" y="3280650"/>
            <a:ext cx="2729400" cy="18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title" idx="3"/>
          </p:nvPr>
        </p:nvSpPr>
        <p:spPr>
          <a:xfrm>
            <a:off x="5187450" y="2581800"/>
            <a:ext cx="272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hanks + Credits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9"/>
          <p:cNvSpPr/>
          <p:nvPr/>
        </p:nvSpPr>
        <p:spPr>
          <a:xfrm>
            <a:off x="0" y="1564125"/>
            <a:ext cx="7116300" cy="3635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9"/>
          <p:cNvSpPr txBox="1">
            <a:spLocks noGrp="1"/>
          </p:cNvSpPr>
          <p:nvPr>
            <p:ph type="title"/>
          </p:nvPr>
        </p:nvSpPr>
        <p:spPr>
          <a:xfrm>
            <a:off x="1159050" y="672000"/>
            <a:ext cx="43872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3" name="Google Shape;193;p29"/>
          <p:cNvSpPr txBox="1">
            <a:spLocks noGrp="1"/>
          </p:cNvSpPr>
          <p:nvPr>
            <p:ph type="subTitle" idx="1"/>
          </p:nvPr>
        </p:nvSpPr>
        <p:spPr>
          <a:xfrm>
            <a:off x="1159050" y="1954650"/>
            <a:ext cx="2946900" cy="14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94" name="Google Shape;194;p29"/>
          <p:cNvSpPr txBox="1"/>
          <p:nvPr/>
        </p:nvSpPr>
        <p:spPr>
          <a:xfrm>
            <a:off x="1159050" y="3206775"/>
            <a:ext cx="3148800" cy="10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rPr>
              <a:t>CREDITS: This presentation template was created by </a:t>
            </a:r>
            <a:r>
              <a:rPr lang="en" sz="1000" b="1">
                <a:solidFill>
                  <a:schemeClr val="accent4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rPr>
              <a:t>, including icons by </a:t>
            </a:r>
            <a:r>
              <a:rPr lang="en" sz="1000" b="1">
                <a:solidFill>
                  <a:schemeClr val="accent4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rPr>
              <a:t>, and infographics &amp; images by </a:t>
            </a:r>
            <a:r>
              <a:rPr lang="en" sz="1000" b="1">
                <a:solidFill>
                  <a:schemeClr val="accent4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000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endParaRPr sz="1000">
              <a:solidFill>
                <a:schemeClr val="accent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sz="1000" b="1">
              <a:solidFill>
                <a:schemeClr val="accent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216739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/>
          <p:nvPr/>
        </p:nvSpPr>
        <p:spPr>
          <a:xfrm>
            <a:off x="-18775" y="-20375"/>
            <a:ext cx="2771700" cy="516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1176992" y="2560534"/>
            <a:ext cx="353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1176992" y="945225"/>
            <a:ext cx="2511900" cy="78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1176992" y="3591825"/>
            <a:ext cx="31791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680525" y="1671250"/>
            <a:ext cx="3599100" cy="18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8" name="Google Shape;18;p4"/>
          <p:cNvSpPr/>
          <p:nvPr/>
        </p:nvSpPr>
        <p:spPr>
          <a:xfrm>
            <a:off x="0" y="0"/>
            <a:ext cx="9144000" cy="78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680525" y="445025"/>
            <a:ext cx="706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/>
          <p:nvPr/>
        </p:nvSpPr>
        <p:spPr>
          <a:xfrm>
            <a:off x="0" y="0"/>
            <a:ext cx="9144000" cy="78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680525" y="445025"/>
            <a:ext cx="706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2596500" y="3728336"/>
            <a:ext cx="3951000" cy="9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/>
          <p:nvPr/>
        </p:nvSpPr>
        <p:spPr>
          <a:xfrm>
            <a:off x="0" y="0"/>
            <a:ext cx="9144000" cy="78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680525" y="445025"/>
            <a:ext cx="706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TITLE_AND_TWO_COLUMNS_1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703775" y="1261200"/>
            <a:ext cx="6856800" cy="29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3" name="Google Shape;53;p13"/>
          <p:cNvSpPr/>
          <p:nvPr/>
        </p:nvSpPr>
        <p:spPr>
          <a:xfrm>
            <a:off x="0" y="0"/>
            <a:ext cx="9144000" cy="78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680525" y="445025"/>
            <a:ext cx="706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ONLY_1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/>
          <p:nvPr/>
        </p:nvSpPr>
        <p:spPr>
          <a:xfrm>
            <a:off x="0" y="0"/>
            <a:ext cx="9144000" cy="78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title" hasCustomPrompt="1"/>
          </p:nvPr>
        </p:nvSpPr>
        <p:spPr>
          <a:xfrm>
            <a:off x="771706" y="1397275"/>
            <a:ext cx="2442300" cy="121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7200">
                <a:solidFill>
                  <a:srgbClr val="FDDCAE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7200">
                <a:solidFill>
                  <a:srgbClr val="FDDCAE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7200">
                <a:solidFill>
                  <a:srgbClr val="FDDCAE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7200">
                <a:solidFill>
                  <a:srgbClr val="FDDCAE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7200">
                <a:solidFill>
                  <a:srgbClr val="FDDCAE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7200">
                <a:solidFill>
                  <a:srgbClr val="FDDCAE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7200">
                <a:solidFill>
                  <a:srgbClr val="FDDCAE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7200">
                <a:solidFill>
                  <a:srgbClr val="FDDCAE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7200">
                <a:solidFill>
                  <a:srgbClr val="FDDCAE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4"/>
          <p:cNvSpPr txBox="1">
            <a:spLocks noGrp="1"/>
          </p:cNvSpPr>
          <p:nvPr>
            <p:ph type="title" idx="2"/>
          </p:nvPr>
        </p:nvSpPr>
        <p:spPr>
          <a:xfrm>
            <a:off x="680525" y="445025"/>
            <a:ext cx="706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title" idx="3"/>
          </p:nvPr>
        </p:nvSpPr>
        <p:spPr>
          <a:xfrm>
            <a:off x="749175" y="1907225"/>
            <a:ext cx="248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1"/>
          </p:nvPr>
        </p:nvSpPr>
        <p:spPr>
          <a:xfrm>
            <a:off x="749175" y="2251325"/>
            <a:ext cx="24873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title" idx="4" hasCustomPrompt="1"/>
          </p:nvPr>
        </p:nvSpPr>
        <p:spPr>
          <a:xfrm>
            <a:off x="3350869" y="1397275"/>
            <a:ext cx="2442300" cy="121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7200">
                <a:solidFill>
                  <a:srgbClr val="FDDCAE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7200">
                <a:solidFill>
                  <a:srgbClr val="FDDCAE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7200">
                <a:solidFill>
                  <a:srgbClr val="FDDCAE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7200">
                <a:solidFill>
                  <a:srgbClr val="FDDCAE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7200">
                <a:solidFill>
                  <a:srgbClr val="FDDCAE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7200">
                <a:solidFill>
                  <a:srgbClr val="FDDCAE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7200">
                <a:solidFill>
                  <a:srgbClr val="FDDCAE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7200">
                <a:solidFill>
                  <a:srgbClr val="FDDCAE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7200">
                <a:solidFill>
                  <a:srgbClr val="FDDCAE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2" name="Google Shape;62;p14"/>
          <p:cNvSpPr txBox="1">
            <a:spLocks noGrp="1"/>
          </p:cNvSpPr>
          <p:nvPr>
            <p:ph type="title" idx="5"/>
          </p:nvPr>
        </p:nvSpPr>
        <p:spPr>
          <a:xfrm>
            <a:off x="3328339" y="1907225"/>
            <a:ext cx="248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6"/>
          </p:nvPr>
        </p:nvSpPr>
        <p:spPr>
          <a:xfrm>
            <a:off x="3328339" y="2251325"/>
            <a:ext cx="24873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title" idx="7" hasCustomPrompt="1"/>
          </p:nvPr>
        </p:nvSpPr>
        <p:spPr>
          <a:xfrm>
            <a:off x="5930044" y="1397275"/>
            <a:ext cx="2442300" cy="121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7200">
                <a:solidFill>
                  <a:srgbClr val="FDDCAE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7200">
                <a:solidFill>
                  <a:srgbClr val="FDDCAE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7200">
                <a:solidFill>
                  <a:srgbClr val="FDDCAE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7200">
                <a:solidFill>
                  <a:srgbClr val="FDDCAE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7200">
                <a:solidFill>
                  <a:srgbClr val="FDDCAE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7200">
                <a:solidFill>
                  <a:srgbClr val="FDDCAE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7200">
                <a:solidFill>
                  <a:srgbClr val="FDDCAE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7200">
                <a:solidFill>
                  <a:srgbClr val="FDDCAE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7200">
                <a:solidFill>
                  <a:srgbClr val="FDDCAE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5" name="Google Shape;65;p14"/>
          <p:cNvSpPr txBox="1">
            <a:spLocks noGrp="1"/>
          </p:cNvSpPr>
          <p:nvPr>
            <p:ph type="title" idx="8"/>
          </p:nvPr>
        </p:nvSpPr>
        <p:spPr>
          <a:xfrm>
            <a:off x="5907514" y="1907225"/>
            <a:ext cx="248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9"/>
          </p:nvPr>
        </p:nvSpPr>
        <p:spPr>
          <a:xfrm>
            <a:off x="5907514" y="2251325"/>
            <a:ext cx="24873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title" idx="13" hasCustomPrompt="1"/>
          </p:nvPr>
        </p:nvSpPr>
        <p:spPr>
          <a:xfrm>
            <a:off x="771706" y="2948100"/>
            <a:ext cx="2442300" cy="121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7200">
                <a:solidFill>
                  <a:srgbClr val="FDDCAE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7200">
                <a:solidFill>
                  <a:srgbClr val="FDDCAE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7200">
                <a:solidFill>
                  <a:srgbClr val="FDDCAE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7200">
                <a:solidFill>
                  <a:srgbClr val="FDDCAE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7200">
                <a:solidFill>
                  <a:srgbClr val="FDDCAE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7200">
                <a:solidFill>
                  <a:srgbClr val="FDDCAE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7200">
                <a:solidFill>
                  <a:srgbClr val="FDDCAE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7200">
                <a:solidFill>
                  <a:srgbClr val="FDDCAE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7200">
                <a:solidFill>
                  <a:srgbClr val="FDDCAE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8" name="Google Shape;68;p14"/>
          <p:cNvSpPr txBox="1">
            <a:spLocks noGrp="1"/>
          </p:cNvSpPr>
          <p:nvPr>
            <p:ph type="title" idx="14"/>
          </p:nvPr>
        </p:nvSpPr>
        <p:spPr>
          <a:xfrm>
            <a:off x="749175" y="3458050"/>
            <a:ext cx="248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subTitle" idx="15"/>
          </p:nvPr>
        </p:nvSpPr>
        <p:spPr>
          <a:xfrm>
            <a:off x="749175" y="3802150"/>
            <a:ext cx="24873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title" idx="16" hasCustomPrompt="1"/>
          </p:nvPr>
        </p:nvSpPr>
        <p:spPr>
          <a:xfrm>
            <a:off x="3350869" y="2948100"/>
            <a:ext cx="2442300" cy="121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7200">
                <a:solidFill>
                  <a:srgbClr val="FDDCAE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7200">
                <a:solidFill>
                  <a:srgbClr val="FDDCAE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7200">
                <a:solidFill>
                  <a:srgbClr val="FDDCAE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7200">
                <a:solidFill>
                  <a:srgbClr val="FDDCAE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7200">
                <a:solidFill>
                  <a:srgbClr val="FDDCAE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7200">
                <a:solidFill>
                  <a:srgbClr val="FDDCAE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7200">
                <a:solidFill>
                  <a:srgbClr val="FDDCAE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7200">
                <a:solidFill>
                  <a:srgbClr val="FDDCAE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7200">
                <a:solidFill>
                  <a:srgbClr val="FDDCAE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1" name="Google Shape;71;p14"/>
          <p:cNvSpPr txBox="1">
            <a:spLocks noGrp="1"/>
          </p:cNvSpPr>
          <p:nvPr>
            <p:ph type="title" idx="17"/>
          </p:nvPr>
        </p:nvSpPr>
        <p:spPr>
          <a:xfrm>
            <a:off x="3328339" y="3458050"/>
            <a:ext cx="248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subTitle" idx="18"/>
          </p:nvPr>
        </p:nvSpPr>
        <p:spPr>
          <a:xfrm>
            <a:off x="3328339" y="3802150"/>
            <a:ext cx="24873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title" idx="19" hasCustomPrompt="1"/>
          </p:nvPr>
        </p:nvSpPr>
        <p:spPr>
          <a:xfrm>
            <a:off x="5930044" y="2948100"/>
            <a:ext cx="2442300" cy="121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7200">
                <a:solidFill>
                  <a:srgbClr val="FDDCAE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7200">
                <a:solidFill>
                  <a:srgbClr val="FDDCAE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7200">
                <a:solidFill>
                  <a:srgbClr val="FDDCAE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7200">
                <a:solidFill>
                  <a:srgbClr val="FDDCAE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7200">
                <a:solidFill>
                  <a:srgbClr val="FDDCAE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7200">
                <a:solidFill>
                  <a:srgbClr val="FDDCAE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7200">
                <a:solidFill>
                  <a:srgbClr val="FDDCAE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7200">
                <a:solidFill>
                  <a:srgbClr val="FDDCAE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7200">
                <a:solidFill>
                  <a:srgbClr val="FDDCAE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4" name="Google Shape;74;p14"/>
          <p:cNvSpPr txBox="1">
            <a:spLocks noGrp="1"/>
          </p:cNvSpPr>
          <p:nvPr>
            <p:ph type="title" idx="20"/>
          </p:nvPr>
        </p:nvSpPr>
        <p:spPr>
          <a:xfrm>
            <a:off x="5907514" y="3458050"/>
            <a:ext cx="248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subTitle" idx="21"/>
          </p:nvPr>
        </p:nvSpPr>
        <p:spPr>
          <a:xfrm>
            <a:off x="5907514" y="3802150"/>
            <a:ext cx="24873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TITLE_AND_BODY_1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/>
          <p:nvPr/>
        </p:nvSpPr>
        <p:spPr>
          <a:xfrm>
            <a:off x="0" y="0"/>
            <a:ext cx="45699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920250" y="1270075"/>
            <a:ext cx="272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body" idx="1"/>
          </p:nvPr>
        </p:nvSpPr>
        <p:spPr>
          <a:xfrm>
            <a:off x="920250" y="2045125"/>
            <a:ext cx="2729400" cy="18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2"/>
          </p:nvPr>
        </p:nvSpPr>
        <p:spPr>
          <a:xfrm>
            <a:off x="5490150" y="2045125"/>
            <a:ext cx="2729400" cy="18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●"/>
              <a:defRPr>
                <a:solidFill>
                  <a:schemeClr val="accent5"/>
                </a:solidFill>
              </a:defRPr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○"/>
              <a:defRPr sz="1800">
                <a:solidFill>
                  <a:schemeClr val="accent5"/>
                </a:solidFill>
              </a:defRPr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■"/>
              <a:defRPr sz="1800">
                <a:solidFill>
                  <a:schemeClr val="accent5"/>
                </a:solidFill>
              </a:defRPr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●"/>
              <a:defRPr sz="1800">
                <a:solidFill>
                  <a:schemeClr val="accent5"/>
                </a:solidFill>
              </a:defRPr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○"/>
              <a:defRPr sz="1800">
                <a:solidFill>
                  <a:schemeClr val="accent5"/>
                </a:solidFill>
              </a:defRPr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■"/>
              <a:defRPr sz="1800">
                <a:solidFill>
                  <a:schemeClr val="accent5"/>
                </a:solidFill>
              </a:defRPr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●"/>
              <a:defRPr sz="1800">
                <a:solidFill>
                  <a:schemeClr val="accent5"/>
                </a:solidFill>
              </a:defRPr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○"/>
              <a:defRPr sz="1800">
                <a:solidFill>
                  <a:schemeClr val="accent5"/>
                </a:solidFill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800"/>
              <a:buChar char="■"/>
              <a:defRPr sz="18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title" idx="3"/>
          </p:nvPr>
        </p:nvSpPr>
        <p:spPr>
          <a:xfrm>
            <a:off x="5490150" y="1270075"/>
            <a:ext cx="272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ighteous"/>
              <a:buNone/>
              <a:defRPr sz="2800">
                <a:solidFill>
                  <a:schemeClr val="accent4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Open Sans"/>
              <a:buChar char="●"/>
              <a:defRPr sz="1800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pen Sans"/>
              <a:buChar char="○"/>
              <a:defRPr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pen Sans"/>
              <a:buChar char="■"/>
              <a:defRPr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pen Sans"/>
              <a:buChar char="●"/>
              <a:defRPr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pen Sans"/>
              <a:buChar char="○"/>
              <a:defRPr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pen Sans"/>
              <a:buChar char="■"/>
              <a:defRPr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pen Sans"/>
              <a:buChar char="●"/>
              <a:defRPr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pen Sans"/>
              <a:buChar char="○"/>
              <a:defRPr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Font typeface="Open Sans"/>
              <a:buChar char="■"/>
              <a:defRPr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7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T8vdPcxv89PtnhRgJQedV_TM_oDky24C-n3iamzJya8/copy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2"/>
          <p:cNvSpPr/>
          <p:nvPr/>
        </p:nvSpPr>
        <p:spPr>
          <a:xfrm>
            <a:off x="5322616" y="2326376"/>
            <a:ext cx="3202496" cy="2083968"/>
          </a:xfrm>
          <a:custGeom>
            <a:avLst/>
            <a:gdLst/>
            <a:ahLst/>
            <a:cxnLst/>
            <a:rect l="l" t="t" r="r" b="b"/>
            <a:pathLst>
              <a:path w="267477" h="170783" extrusionOk="0">
                <a:moveTo>
                  <a:pt x="128730" y="1"/>
                </a:moveTo>
                <a:cubicBezTo>
                  <a:pt x="107030" y="1"/>
                  <a:pt x="86362" y="4754"/>
                  <a:pt x="69496" y="14213"/>
                </a:cubicBezTo>
                <a:cubicBezTo>
                  <a:pt x="1" y="53187"/>
                  <a:pt x="29110" y="152962"/>
                  <a:pt x="51026" y="157813"/>
                </a:cubicBezTo>
                <a:cubicBezTo>
                  <a:pt x="51596" y="157939"/>
                  <a:pt x="52149" y="157998"/>
                  <a:pt x="52691" y="157998"/>
                </a:cubicBezTo>
                <a:cubicBezTo>
                  <a:pt x="60852" y="157998"/>
                  <a:pt x="66374" y="144505"/>
                  <a:pt x="85597" y="142332"/>
                </a:cubicBezTo>
                <a:cubicBezTo>
                  <a:pt x="87198" y="142151"/>
                  <a:pt x="88746" y="142065"/>
                  <a:pt x="90249" y="142065"/>
                </a:cubicBezTo>
                <a:cubicBezTo>
                  <a:pt x="114601" y="142065"/>
                  <a:pt x="127002" y="164593"/>
                  <a:pt x="157170" y="169733"/>
                </a:cubicBezTo>
                <a:cubicBezTo>
                  <a:pt x="161337" y="170443"/>
                  <a:pt x="165612" y="170782"/>
                  <a:pt x="169935" y="170782"/>
                </a:cubicBezTo>
                <a:cubicBezTo>
                  <a:pt x="197776" y="170782"/>
                  <a:pt x="227601" y="156717"/>
                  <a:pt x="243432" y="137183"/>
                </a:cubicBezTo>
                <a:cubicBezTo>
                  <a:pt x="267477" y="107511"/>
                  <a:pt x="260876" y="63187"/>
                  <a:pt x="224186" y="32380"/>
                </a:cubicBezTo>
                <a:cubicBezTo>
                  <a:pt x="196305" y="10741"/>
                  <a:pt x="161351" y="1"/>
                  <a:pt x="12873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4" name="Google Shape;204;p32"/>
          <p:cNvGrpSpPr/>
          <p:nvPr/>
        </p:nvGrpSpPr>
        <p:grpSpPr>
          <a:xfrm>
            <a:off x="7111505" y="2523971"/>
            <a:ext cx="349823" cy="349788"/>
            <a:chOff x="7111505" y="2523971"/>
            <a:chExt cx="349823" cy="349788"/>
          </a:xfrm>
        </p:grpSpPr>
        <p:sp>
          <p:nvSpPr>
            <p:cNvPr id="205" name="Google Shape;205;p32"/>
            <p:cNvSpPr/>
            <p:nvPr/>
          </p:nvSpPr>
          <p:spPr>
            <a:xfrm>
              <a:off x="7111505" y="2523971"/>
              <a:ext cx="349823" cy="349788"/>
            </a:xfrm>
            <a:custGeom>
              <a:avLst/>
              <a:gdLst/>
              <a:ahLst/>
              <a:cxnLst/>
              <a:rect l="l" t="t" r="r" b="b"/>
              <a:pathLst>
                <a:path w="20380" h="20378" extrusionOk="0">
                  <a:moveTo>
                    <a:pt x="10189" y="0"/>
                  </a:moveTo>
                  <a:cubicBezTo>
                    <a:pt x="4562" y="0"/>
                    <a:pt x="1" y="4562"/>
                    <a:pt x="1" y="10189"/>
                  </a:cubicBezTo>
                  <a:cubicBezTo>
                    <a:pt x="1" y="15816"/>
                    <a:pt x="4562" y="20377"/>
                    <a:pt x="10189" y="20377"/>
                  </a:cubicBezTo>
                  <a:cubicBezTo>
                    <a:pt x="12166" y="20377"/>
                    <a:pt x="14005" y="19805"/>
                    <a:pt x="15567" y="18831"/>
                  </a:cubicBezTo>
                  <a:cubicBezTo>
                    <a:pt x="16506" y="19146"/>
                    <a:pt x="17763" y="19390"/>
                    <a:pt x="19413" y="19390"/>
                  </a:cubicBezTo>
                  <a:cubicBezTo>
                    <a:pt x="19638" y="19390"/>
                    <a:pt x="19871" y="19385"/>
                    <a:pt x="20111" y="19376"/>
                  </a:cubicBezTo>
                  <a:lnTo>
                    <a:pt x="18125" y="16569"/>
                  </a:lnTo>
                  <a:cubicBezTo>
                    <a:pt x="19584" y="14763"/>
                    <a:pt x="20380" y="12510"/>
                    <a:pt x="20378" y="10189"/>
                  </a:cubicBezTo>
                  <a:cubicBezTo>
                    <a:pt x="20378" y="4562"/>
                    <a:pt x="15816" y="0"/>
                    <a:pt x="101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2"/>
            <p:cNvSpPr/>
            <p:nvPr/>
          </p:nvSpPr>
          <p:spPr>
            <a:xfrm>
              <a:off x="7340486" y="2677614"/>
              <a:ext cx="38656" cy="37197"/>
            </a:xfrm>
            <a:custGeom>
              <a:avLst/>
              <a:gdLst/>
              <a:ahLst/>
              <a:cxnLst/>
              <a:rect l="l" t="t" r="r" b="b"/>
              <a:pathLst>
                <a:path w="2252" h="2167" extrusionOk="0">
                  <a:moveTo>
                    <a:pt x="1083" y="1"/>
                  </a:moveTo>
                  <a:cubicBezTo>
                    <a:pt x="486" y="1"/>
                    <a:pt x="1" y="486"/>
                    <a:pt x="1" y="1083"/>
                  </a:cubicBezTo>
                  <a:cubicBezTo>
                    <a:pt x="1" y="1522"/>
                    <a:pt x="264" y="1916"/>
                    <a:pt x="670" y="2085"/>
                  </a:cubicBezTo>
                  <a:cubicBezTo>
                    <a:pt x="804" y="2140"/>
                    <a:pt x="944" y="2167"/>
                    <a:pt x="1084" y="2167"/>
                  </a:cubicBezTo>
                  <a:cubicBezTo>
                    <a:pt x="1365" y="2167"/>
                    <a:pt x="1643" y="2057"/>
                    <a:pt x="1849" y="1849"/>
                  </a:cubicBezTo>
                  <a:cubicBezTo>
                    <a:pt x="2160" y="1539"/>
                    <a:pt x="2252" y="1074"/>
                    <a:pt x="2085" y="668"/>
                  </a:cubicBezTo>
                  <a:cubicBezTo>
                    <a:pt x="1916" y="264"/>
                    <a:pt x="1522" y="1"/>
                    <a:pt x="1083" y="1"/>
                  </a:cubicBezTo>
                  <a:close/>
                </a:path>
              </a:pathLst>
            </a:custGeom>
            <a:solidFill>
              <a:srgbClr val="D1E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2"/>
            <p:cNvSpPr/>
            <p:nvPr/>
          </p:nvSpPr>
          <p:spPr>
            <a:xfrm>
              <a:off x="7267792" y="2677614"/>
              <a:ext cx="38673" cy="37197"/>
            </a:xfrm>
            <a:custGeom>
              <a:avLst/>
              <a:gdLst/>
              <a:ahLst/>
              <a:cxnLst/>
              <a:rect l="l" t="t" r="r" b="b"/>
              <a:pathLst>
                <a:path w="2253" h="2167" extrusionOk="0">
                  <a:moveTo>
                    <a:pt x="1084" y="1"/>
                  </a:moveTo>
                  <a:cubicBezTo>
                    <a:pt x="485" y="1"/>
                    <a:pt x="2" y="486"/>
                    <a:pt x="2" y="1083"/>
                  </a:cubicBezTo>
                  <a:cubicBezTo>
                    <a:pt x="0" y="1522"/>
                    <a:pt x="265" y="1916"/>
                    <a:pt x="669" y="2085"/>
                  </a:cubicBezTo>
                  <a:cubicBezTo>
                    <a:pt x="804" y="2140"/>
                    <a:pt x="944" y="2167"/>
                    <a:pt x="1084" y="2167"/>
                  </a:cubicBezTo>
                  <a:cubicBezTo>
                    <a:pt x="1366" y="2167"/>
                    <a:pt x="1643" y="2057"/>
                    <a:pt x="1850" y="1849"/>
                  </a:cubicBezTo>
                  <a:cubicBezTo>
                    <a:pt x="2161" y="1540"/>
                    <a:pt x="2253" y="1074"/>
                    <a:pt x="2086" y="668"/>
                  </a:cubicBezTo>
                  <a:cubicBezTo>
                    <a:pt x="1917" y="264"/>
                    <a:pt x="1523" y="1"/>
                    <a:pt x="1084" y="1"/>
                  </a:cubicBezTo>
                  <a:close/>
                </a:path>
              </a:pathLst>
            </a:custGeom>
            <a:solidFill>
              <a:srgbClr val="D1E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2"/>
            <p:cNvSpPr/>
            <p:nvPr/>
          </p:nvSpPr>
          <p:spPr>
            <a:xfrm>
              <a:off x="7195116" y="2677614"/>
              <a:ext cx="38673" cy="37197"/>
            </a:xfrm>
            <a:custGeom>
              <a:avLst/>
              <a:gdLst/>
              <a:ahLst/>
              <a:cxnLst/>
              <a:rect l="l" t="t" r="r" b="b"/>
              <a:pathLst>
                <a:path w="2253" h="2167" extrusionOk="0">
                  <a:moveTo>
                    <a:pt x="1084" y="1"/>
                  </a:moveTo>
                  <a:cubicBezTo>
                    <a:pt x="485" y="1"/>
                    <a:pt x="0" y="484"/>
                    <a:pt x="0" y="1083"/>
                  </a:cubicBezTo>
                  <a:cubicBezTo>
                    <a:pt x="0" y="1522"/>
                    <a:pt x="264" y="1916"/>
                    <a:pt x="670" y="2085"/>
                  </a:cubicBezTo>
                  <a:cubicBezTo>
                    <a:pt x="803" y="2140"/>
                    <a:pt x="944" y="2167"/>
                    <a:pt x="1083" y="2167"/>
                  </a:cubicBezTo>
                  <a:cubicBezTo>
                    <a:pt x="1365" y="2167"/>
                    <a:pt x="1643" y="2057"/>
                    <a:pt x="1850" y="1849"/>
                  </a:cubicBezTo>
                  <a:cubicBezTo>
                    <a:pt x="2159" y="1540"/>
                    <a:pt x="2253" y="1074"/>
                    <a:pt x="2084" y="668"/>
                  </a:cubicBezTo>
                  <a:cubicBezTo>
                    <a:pt x="1918" y="264"/>
                    <a:pt x="1523" y="1"/>
                    <a:pt x="1084" y="1"/>
                  </a:cubicBezTo>
                  <a:close/>
                </a:path>
              </a:pathLst>
            </a:custGeom>
            <a:solidFill>
              <a:srgbClr val="D1E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" name="Google Shape;209;p32"/>
          <p:cNvGrpSpPr/>
          <p:nvPr/>
        </p:nvGrpSpPr>
        <p:grpSpPr>
          <a:xfrm>
            <a:off x="1516675" y="2313019"/>
            <a:ext cx="4150753" cy="2313683"/>
            <a:chOff x="1516675" y="2313019"/>
            <a:chExt cx="4150753" cy="2313683"/>
          </a:xfrm>
        </p:grpSpPr>
        <p:sp>
          <p:nvSpPr>
            <p:cNvPr id="210" name="Google Shape;210;p32"/>
            <p:cNvSpPr/>
            <p:nvPr/>
          </p:nvSpPr>
          <p:spPr>
            <a:xfrm>
              <a:off x="4764618" y="3736250"/>
              <a:ext cx="902810" cy="890452"/>
            </a:xfrm>
            <a:custGeom>
              <a:avLst/>
              <a:gdLst/>
              <a:ahLst/>
              <a:cxnLst/>
              <a:rect l="l" t="t" r="r" b="b"/>
              <a:pathLst>
                <a:path w="52596" h="51876" extrusionOk="0">
                  <a:moveTo>
                    <a:pt x="26295" y="11626"/>
                  </a:moveTo>
                  <a:cubicBezTo>
                    <a:pt x="30216" y="11626"/>
                    <a:pt x="34121" y="13228"/>
                    <a:pt x="36948" y="16375"/>
                  </a:cubicBezTo>
                  <a:cubicBezTo>
                    <a:pt x="42230" y="22256"/>
                    <a:pt x="41744" y="31306"/>
                    <a:pt x="35862" y="36588"/>
                  </a:cubicBezTo>
                  <a:cubicBezTo>
                    <a:pt x="33128" y="39044"/>
                    <a:pt x="29709" y="40253"/>
                    <a:pt x="26302" y="40253"/>
                  </a:cubicBezTo>
                  <a:cubicBezTo>
                    <a:pt x="22381" y="40253"/>
                    <a:pt x="18475" y="38651"/>
                    <a:pt x="15649" y="35504"/>
                  </a:cubicBezTo>
                  <a:cubicBezTo>
                    <a:pt x="10367" y="29621"/>
                    <a:pt x="10852" y="20573"/>
                    <a:pt x="16735" y="15291"/>
                  </a:cubicBezTo>
                  <a:cubicBezTo>
                    <a:pt x="19469" y="12835"/>
                    <a:pt x="22888" y="11626"/>
                    <a:pt x="26295" y="11626"/>
                  </a:cubicBezTo>
                  <a:close/>
                  <a:moveTo>
                    <a:pt x="29555" y="0"/>
                  </a:moveTo>
                  <a:cubicBezTo>
                    <a:pt x="29151" y="0"/>
                    <a:pt x="28776" y="257"/>
                    <a:pt x="28644" y="662"/>
                  </a:cubicBezTo>
                  <a:lnTo>
                    <a:pt x="27733" y="3455"/>
                  </a:lnTo>
                  <a:cubicBezTo>
                    <a:pt x="27249" y="3423"/>
                    <a:pt x="26766" y="3408"/>
                    <a:pt x="26283" y="3408"/>
                  </a:cubicBezTo>
                  <a:cubicBezTo>
                    <a:pt x="22784" y="3408"/>
                    <a:pt x="19327" y="4224"/>
                    <a:pt x="16189" y="5799"/>
                  </a:cubicBezTo>
                  <a:lnTo>
                    <a:pt x="14171" y="3553"/>
                  </a:lnTo>
                  <a:cubicBezTo>
                    <a:pt x="13982" y="3343"/>
                    <a:pt x="13721" y="3235"/>
                    <a:pt x="13458" y="3235"/>
                  </a:cubicBezTo>
                  <a:cubicBezTo>
                    <a:pt x="13230" y="3235"/>
                    <a:pt x="13002" y="3316"/>
                    <a:pt x="12819" y="3481"/>
                  </a:cubicBezTo>
                  <a:lnTo>
                    <a:pt x="5652" y="9916"/>
                  </a:lnTo>
                  <a:cubicBezTo>
                    <a:pt x="5259" y="10269"/>
                    <a:pt x="5226" y="10876"/>
                    <a:pt x="5580" y="11269"/>
                  </a:cubicBezTo>
                  <a:lnTo>
                    <a:pt x="7537" y="13447"/>
                  </a:lnTo>
                  <a:cubicBezTo>
                    <a:pt x="5284" y="16824"/>
                    <a:pt x="4034" y="20696"/>
                    <a:pt x="3805" y="24623"/>
                  </a:cubicBezTo>
                  <a:lnTo>
                    <a:pt x="849" y="25247"/>
                  </a:lnTo>
                  <a:cubicBezTo>
                    <a:pt x="331" y="25358"/>
                    <a:pt x="0" y="25865"/>
                    <a:pt x="109" y="26382"/>
                  </a:cubicBezTo>
                  <a:lnTo>
                    <a:pt x="2100" y="35807"/>
                  </a:lnTo>
                  <a:cubicBezTo>
                    <a:pt x="2195" y="36257"/>
                    <a:pt x="2594" y="36567"/>
                    <a:pt x="3037" y="36567"/>
                  </a:cubicBezTo>
                  <a:cubicBezTo>
                    <a:pt x="3103" y="36567"/>
                    <a:pt x="3169" y="36560"/>
                    <a:pt x="3236" y="36546"/>
                  </a:cubicBezTo>
                  <a:lnTo>
                    <a:pt x="6106" y="35939"/>
                  </a:lnTo>
                  <a:cubicBezTo>
                    <a:pt x="7880" y="39521"/>
                    <a:pt x="10574" y="42566"/>
                    <a:pt x="13911" y="44766"/>
                  </a:cubicBezTo>
                  <a:lnTo>
                    <a:pt x="12975" y="47633"/>
                  </a:lnTo>
                  <a:cubicBezTo>
                    <a:pt x="12811" y="48136"/>
                    <a:pt x="13086" y="48677"/>
                    <a:pt x="13588" y="48841"/>
                  </a:cubicBezTo>
                  <a:lnTo>
                    <a:pt x="22744" y="51828"/>
                  </a:lnTo>
                  <a:cubicBezTo>
                    <a:pt x="22843" y="51860"/>
                    <a:pt x="22943" y="51876"/>
                    <a:pt x="23041" y="51876"/>
                  </a:cubicBezTo>
                  <a:cubicBezTo>
                    <a:pt x="23445" y="51876"/>
                    <a:pt x="23820" y="51619"/>
                    <a:pt x="23953" y="51215"/>
                  </a:cubicBezTo>
                  <a:lnTo>
                    <a:pt x="24864" y="48423"/>
                  </a:lnTo>
                  <a:cubicBezTo>
                    <a:pt x="25346" y="48454"/>
                    <a:pt x="25827" y="48469"/>
                    <a:pt x="26308" y="48469"/>
                  </a:cubicBezTo>
                  <a:cubicBezTo>
                    <a:pt x="29808" y="48469"/>
                    <a:pt x="33267" y="47654"/>
                    <a:pt x="36407" y="46078"/>
                  </a:cubicBezTo>
                  <a:lnTo>
                    <a:pt x="38424" y="48323"/>
                  </a:lnTo>
                  <a:cubicBezTo>
                    <a:pt x="38613" y="48534"/>
                    <a:pt x="38874" y="48641"/>
                    <a:pt x="39137" y="48641"/>
                  </a:cubicBezTo>
                  <a:cubicBezTo>
                    <a:pt x="39365" y="48641"/>
                    <a:pt x="39593" y="48560"/>
                    <a:pt x="39776" y="48396"/>
                  </a:cubicBezTo>
                  <a:lnTo>
                    <a:pt x="46943" y="41961"/>
                  </a:lnTo>
                  <a:cubicBezTo>
                    <a:pt x="47336" y="41607"/>
                    <a:pt x="47369" y="41002"/>
                    <a:pt x="47015" y="40608"/>
                  </a:cubicBezTo>
                  <a:lnTo>
                    <a:pt x="45059" y="38429"/>
                  </a:lnTo>
                  <a:cubicBezTo>
                    <a:pt x="47311" y="35052"/>
                    <a:pt x="48561" y="31183"/>
                    <a:pt x="48790" y="27253"/>
                  </a:cubicBezTo>
                  <a:lnTo>
                    <a:pt x="51746" y="26629"/>
                  </a:lnTo>
                  <a:cubicBezTo>
                    <a:pt x="52264" y="26520"/>
                    <a:pt x="52595" y="26013"/>
                    <a:pt x="52486" y="25495"/>
                  </a:cubicBezTo>
                  <a:lnTo>
                    <a:pt x="50495" y="16071"/>
                  </a:lnTo>
                  <a:cubicBezTo>
                    <a:pt x="50400" y="15619"/>
                    <a:pt x="50002" y="15310"/>
                    <a:pt x="49560" y="15310"/>
                  </a:cubicBezTo>
                  <a:cubicBezTo>
                    <a:pt x="49494" y="15310"/>
                    <a:pt x="49428" y="15317"/>
                    <a:pt x="49361" y="15331"/>
                  </a:cubicBezTo>
                  <a:lnTo>
                    <a:pt x="46491" y="15938"/>
                  </a:lnTo>
                  <a:cubicBezTo>
                    <a:pt x="44717" y="12356"/>
                    <a:pt x="42023" y="9309"/>
                    <a:pt x="38686" y="7111"/>
                  </a:cubicBezTo>
                  <a:lnTo>
                    <a:pt x="39622" y="4244"/>
                  </a:lnTo>
                  <a:cubicBezTo>
                    <a:pt x="39786" y="3742"/>
                    <a:pt x="39511" y="3200"/>
                    <a:pt x="39007" y="3037"/>
                  </a:cubicBezTo>
                  <a:lnTo>
                    <a:pt x="29851" y="48"/>
                  </a:lnTo>
                  <a:cubicBezTo>
                    <a:pt x="29753" y="15"/>
                    <a:pt x="29653" y="0"/>
                    <a:pt x="295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2"/>
            <p:cNvSpPr/>
            <p:nvPr/>
          </p:nvSpPr>
          <p:spPr>
            <a:xfrm>
              <a:off x="1516675" y="2313019"/>
              <a:ext cx="559819" cy="552095"/>
            </a:xfrm>
            <a:custGeom>
              <a:avLst/>
              <a:gdLst/>
              <a:ahLst/>
              <a:cxnLst/>
              <a:rect l="l" t="t" r="r" b="b"/>
              <a:pathLst>
                <a:path w="32614" h="32164" extrusionOk="0">
                  <a:moveTo>
                    <a:pt x="16304" y="7207"/>
                  </a:moveTo>
                  <a:cubicBezTo>
                    <a:pt x="18736" y="7207"/>
                    <a:pt x="21158" y="8201"/>
                    <a:pt x="22910" y="10153"/>
                  </a:cubicBezTo>
                  <a:cubicBezTo>
                    <a:pt x="26186" y="13800"/>
                    <a:pt x="25885" y="19410"/>
                    <a:pt x="22238" y="22686"/>
                  </a:cubicBezTo>
                  <a:cubicBezTo>
                    <a:pt x="20543" y="24209"/>
                    <a:pt x="18424" y="24958"/>
                    <a:pt x="16312" y="24958"/>
                  </a:cubicBezTo>
                  <a:cubicBezTo>
                    <a:pt x="13880" y="24958"/>
                    <a:pt x="11458" y="23964"/>
                    <a:pt x="9704" y="22012"/>
                  </a:cubicBezTo>
                  <a:cubicBezTo>
                    <a:pt x="6430" y="18366"/>
                    <a:pt x="6731" y="12755"/>
                    <a:pt x="10377" y="9479"/>
                  </a:cubicBezTo>
                  <a:cubicBezTo>
                    <a:pt x="12072" y="7957"/>
                    <a:pt x="14192" y="7207"/>
                    <a:pt x="16304" y="7207"/>
                  </a:cubicBezTo>
                  <a:close/>
                  <a:moveTo>
                    <a:pt x="18327" y="0"/>
                  </a:moveTo>
                  <a:cubicBezTo>
                    <a:pt x="18076" y="0"/>
                    <a:pt x="17843" y="160"/>
                    <a:pt x="17762" y="410"/>
                  </a:cubicBezTo>
                  <a:lnTo>
                    <a:pt x="17196" y="2142"/>
                  </a:lnTo>
                  <a:cubicBezTo>
                    <a:pt x="16896" y="2123"/>
                    <a:pt x="16597" y="2113"/>
                    <a:pt x="16298" y="2113"/>
                  </a:cubicBezTo>
                  <a:cubicBezTo>
                    <a:pt x="14129" y="2113"/>
                    <a:pt x="11985" y="2618"/>
                    <a:pt x="10040" y="3596"/>
                  </a:cubicBezTo>
                  <a:lnTo>
                    <a:pt x="8789" y="2203"/>
                  </a:lnTo>
                  <a:cubicBezTo>
                    <a:pt x="8672" y="2073"/>
                    <a:pt x="8510" y="2006"/>
                    <a:pt x="8347" y="2006"/>
                  </a:cubicBezTo>
                  <a:cubicBezTo>
                    <a:pt x="8206" y="2006"/>
                    <a:pt x="8064" y="2056"/>
                    <a:pt x="7951" y="2158"/>
                  </a:cubicBezTo>
                  <a:lnTo>
                    <a:pt x="3508" y="6148"/>
                  </a:lnTo>
                  <a:cubicBezTo>
                    <a:pt x="3263" y="6367"/>
                    <a:pt x="3243" y="6743"/>
                    <a:pt x="3463" y="6988"/>
                  </a:cubicBezTo>
                  <a:lnTo>
                    <a:pt x="4675" y="8337"/>
                  </a:lnTo>
                  <a:cubicBezTo>
                    <a:pt x="3302" y="10401"/>
                    <a:pt x="2503" y="12792"/>
                    <a:pt x="2361" y="15267"/>
                  </a:cubicBezTo>
                  <a:lnTo>
                    <a:pt x="528" y="15654"/>
                  </a:lnTo>
                  <a:cubicBezTo>
                    <a:pt x="207" y="15722"/>
                    <a:pt x="1" y="16037"/>
                    <a:pt x="70" y="16357"/>
                  </a:cubicBezTo>
                  <a:lnTo>
                    <a:pt x="1304" y="22201"/>
                  </a:lnTo>
                  <a:cubicBezTo>
                    <a:pt x="1362" y="22479"/>
                    <a:pt x="1608" y="22671"/>
                    <a:pt x="1883" y="22671"/>
                  </a:cubicBezTo>
                  <a:cubicBezTo>
                    <a:pt x="1924" y="22671"/>
                    <a:pt x="1965" y="22667"/>
                    <a:pt x="2007" y="22658"/>
                  </a:cubicBezTo>
                  <a:lnTo>
                    <a:pt x="3787" y="22282"/>
                  </a:lnTo>
                  <a:cubicBezTo>
                    <a:pt x="4887" y="24504"/>
                    <a:pt x="6556" y="26393"/>
                    <a:pt x="8626" y="27756"/>
                  </a:cubicBezTo>
                  <a:lnTo>
                    <a:pt x="8046" y="29533"/>
                  </a:lnTo>
                  <a:cubicBezTo>
                    <a:pt x="7945" y="29845"/>
                    <a:pt x="8115" y="30181"/>
                    <a:pt x="8427" y="30282"/>
                  </a:cubicBezTo>
                  <a:lnTo>
                    <a:pt x="14104" y="32134"/>
                  </a:lnTo>
                  <a:cubicBezTo>
                    <a:pt x="14165" y="32154"/>
                    <a:pt x="14227" y="32164"/>
                    <a:pt x="14289" y="32164"/>
                  </a:cubicBezTo>
                  <a:cubicBezTo>
                    <a:pt x="14539" y="32164"/>
                    <a:pt x="14771" y="32004"/>
                    <a:pt x="14852" y="31753"/>
                  </a:cubicBezTo>
                  <a:lnTo>
                    <a:pt x="15419" y="30023"/>
                  </a:lnTo>
                  <a:cubicBezTo>
                    <a:pt x="15718" y="30042"/>
                    <a:pt x="16016" y="30052"/>
                    <a:pt x="16315" y="30052"/>
                  </a:cubicBezTo>
                  <a:cubicBezTo>
                    <a:pt x="18485" y="30052"/>
                    <a:pt x="20629" y="29546"/>
                    <a:pt x="22575" y="28569"/>
                  </a:cubicBezTo>
                  <a:lnTo>
                    <a:pt x="23826" y="29961"/>
                  </a:lnTo>
                  <a:cubicBezTo>
                    <a:pt x="23943" y="30092"/>
                    <a:pt x="24105" y="30158"/>
                    <a:pt x="24268" y="30158"/>
                  </a:cubicBezTo>
                  <a:cubicBezTo>
                    <a:pt x="24409" y="30158"/>
                    <a:pt x="24551" y="30108"/>
                    <a:pt x="24665" y="30006"/>
                  </a:cubicBezTo>
                  <a:lnTo>
                    <a:pt x="29108" y="26015"/>
                  </a:lnTo>
                  <a:cubicBezTo>
                    <a:pt x="29351" y="25797"/>
                    <a:pt x="29372" y="25421"/>
                    <a:pt x="29153" y="25178"/>
                  </a:cubicBezTo>
                  <a:lnTo>
                    <a:pt x="27940" y="23828"/>
                  </a:lnTo>
                  <a:cubicBezTo>
                    <a:pt x="29314" y="21764"/>
                    <a:pt x="30113" y="19373"/>
                    <a:pt x="30255" y="16898"/>
                  </a:cubicBezTo>
                  <a:lnTo>
                    <a:pt x="32088" y="16510"/>
                  </a:lnTo>
                  <a:cubicBezTo>
                    <a:pt x="32408" y="16443"/>
                    <a:pt x="32613" y="16128"/>
                    <a:pt x="32546" y="15806"/>
                  </a:cubicBezTo>
                  <a:lnTo>
                    <a:pt x="31311" y="9964"/>
                  </a:lnTo>
                  <a:cubicBezTo>
                    <a:pt x="31252" y="9684"/>
                    <a:pt x="31005" y="9493"/>
                    <a:pt x="30730" y="9493"/>
                  </a:cubicBezTo>
                  <a:cubicBezTo>
                    <a:pt x="30690" y="9493"/>
                    <a:pt x="30648" y="9497"/>
                    <a:pt x="30607" y="9505"/>
                  </a:cubicBezTo>
                  <a:lnTo>
                    <a:pt x="28827" y="9881"/>
                  </a:lnTo>
                  <a:cubicBezTo>
                    <a:pt x="27727" y="7661"/>
                    <a:pt x="26058" y="5772"/>
                    <a:pt x="23988" y="4409"/>
                  </a:cubicBezTo>
                  <a:lnTo>
                    <a:pt x="24568" y="2632"/>
                  </a:lnTo>
                  <a:cubicBezTo>
                    <a:pt x="24670" y="2320"/>
                    <a:pt x="24500" y="1984"/>
                    <a:pt x="24188" y="1883"/>
                  </a:cubicBezTo>
                  <a:lnTo>
                    <a:pt x="18511" y="30"/>
                  </a:lnTo>
                  <a:cubicBezTo>
                    <a:pt x="18450" y="10"/>
                    <a:pt x="18388" y="0"/>
                    <a:pt x="183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2" name="Google Shape;212;p32"/>
            <p:cNvGrpSpPr/>
            <p:nvPr/>
          </p:nvGrpSpPr>
          <p:grpSpPr>
            <a:xfrm>
              <a:off x="3270233" y="3897000"/>
              <a:ext cx="306653" cy="306618"/>
              <a:chOff x="3270233" y="3897000"/>
              <a:chExt cx="306653" cy="306618"/>
            </a:xfrm>
          </p:grpSpPr>
          <p:sp>
            <p:nvSpPr>
              <p:cNvPr id="213" name="Google Shape;213;p32"/>
              <p:cNvSpPr/>
              <p:nvPr/>
            </p:nvSpPr>
            <p:spPr>
              <a:xfrm>
                <a:off x="3270233" y="3897000"/>
                <a:ext cx="306653" cy="306618"/>
              </a:xfrm>
              <a:custGeom>
                <a:avLst/>
                <a:gdLst/>
                <a:ahLst/>
                <a:cxnLst/>
                <a:rect l="l" t="t" r="r" b="b"/>
                <a:pathLst>
                  <a:path w="17865" h="17863" extrusionOk="0">
                    <a:moveTo>
                      <a:pt x="8934" y="1"/>
                    </a:moveTo>
                    <a:cubicBezTo>
                      <a:pt x="3999" y="1"/>
                      <a:pt x="2" y="3999"/>
                      <a:pt x="2" y="8932"/>
                    </a:cubicBezTo>
                    <a:cubicBezTo>
                      <a:pt x="1" y="10968"/>
                      <a:pt x="697" y="12941"/>
                      <a:pt x="1976" y="14525"/>
                    </a:cubicBezTo>
                    <a:lnTo>
                      <a:pt x="235" y="16985"/>
                    </a:lnTo>
                    <a:cubicBezTo>
                      <a:pt x="444" y="16993"/>
                      <a:pt x="646" y="16997"/>
                      <a:pt x="842" y="16997"/>
                    </a:cubicBezTo>
                    <a:cubicBezTo>
                      <a:pt x="2291" y="16997"/>
                      <a:pt x="3395" y="16784"/>
                      <a:pt x="4219" y="16507"/>
                    </a:cubicBezTo>
                    <a:cubicBezTo>
                      <a:pt x="5633" y="17393"/>
                      <a:pt x="7266" y="17863"/>
                      <a:pt x="8934" y="17863"/>
                    </a:cubicBezTo>
                    <a:cubicBezTo>
                      <a:pt x="13866" y="17863"/>
                      <a:pt x="17865" y="13865"/>
                      <a:pt x="17865" y="8932"/>
                    </a:cubicBezTo>
                    <a:cubicBezTo>
                      <a:pt x="17865" y="3999"/>
                      <a:pt x="13866" y="1"/>
                      <a:pt x="89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32"/>
              <p:cNvSpPr/>
              <p:nvPr/>
            </p:nvSpPr>
            <p:spPr>
              <a:xfrm>
                <a:off x="3342274" y="4031677"/>
                <a:ext cx="33884" cy="32596"/>
              </a:xfrm>
              <a:custGeom>
                <a:avLst/>
                <a:gdLst/>
                <a:ahLst/>
                <a:cxnLst/>
                <a:rect l="l" t="t" r="r" b="b"/>
                <a:pathLst>
                  <a:path w="1974" h="1899" extrusionOk="0">
                    <a:moveTo>
                      <a:pt x="1024" y="0"/>
                    </a:moveTo>
                    <a:cubicBezTo>
                      <a:pt x="640" y="0"/>
                      <a:pt x="294" y="231"/>
                      <a:pt x="147" y="587"/>
                    </a:cubicBezTo>
                    <a:cubicBezTo>
                      <a:pt x="0" y="941"/>
                      <a:pt x="81" y="1349"/>
                      <a:pt x="353" y="1621"/>
                    </a:cubicBezTo>
                    <a:cubicBezTo>
                      <a:pt x="534" y="1803"/>
                      <a:pt x="778" y="1899"/>
                      <a:pt x="1025" y="1899"/>
                    </a:cubicBezTo>
                    <a:cubicBezTo>
                      <a:pt x="1147" y="1899"/>
                      <a:pt x="1270" y="1875"/>
                      <a:pt x="1387" y="1827"/>
                    </a:cubicBezTo>
                    <a:cubicBezTo>
                      <a:pt x="1743" y="1680"/>
                      <a:pt x="1974" y="1334"/>
                      <a:pt x="1974" y="950"/>
                    </a:cubicBezTo>
                    <a:cubicBezTo>
                      <a:pt x="1974" y="424"/>
                      <a:pt x="1549" y="0"/>
                      <a:pt x="1024" y="0"/>
                    </a:cubicBezTo>
                    <a:close/>
                  </a:path>
                </a:pathLst>
              </a:custGeom>
              <a:solidFill>
                <a:srgbClr val="D1ED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32"/>
              <p:cNvSpPr/>
              <p:nvPr/>
            </p:nvSpPr>
            <p:spPr>
              <a:xfrm>
                <a:off x="3405973" y="4031677"/>
                <a:ext cx="33918" cy="32596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1899" extrusionOk="0">
                    <a:moveTo>
                      <a:pt x="1026" y="0"/>
                    </a:moveTo>
                    <a:cubicBezTo>
                      <a:pt x="642" y="0"/>
                      <a:pt x="295" y="231"/>
                      <a:pt x="147" y="587"/>
                    </a:cubicBezTo>
                    <a:cubicBezTo>
                      <a:pt x="1" y="941"/>
                      <a:pt x="82" y="1349"/>
                      <a:pt x="353" y="1621"/>
                    </a:cubicBezTo>
                    <a:cubicBezTo>
                      <a:pt x="536" y="1803"/>
                      <a:pt x="779" y="1899"/>
                      <a:pt x="1026" y="1899"/>
                    </a:cubicBezTo>
                    <a:cubicBezTo>
                      <a:pt x="1148" y="1899"/>
                      <a:pt x="1271" y="1875"/>
                      <a:pt x="1389" y="1827"/>
                    </a:cubicBezTo>
                    <a:cubicBezTo>
                      <a:pt x="1743" y="1680"/>
                      <a:pt x="1976" y="1334"/>
                      <a:pt x="1976" y="950"/>
                    </a:cubicBezTo>
                    <a:cubicBezTo>
                      <a:pt x="1976" y="424"/>
                      <a:pt x="1550" y="0"/>
                      <a:pt x="1026" y="0"/>
                    </a:cubicBezTo>
                    <a:close/>
                  </a:path>
                </a:pathLst>
              </a:custGeom>
              <a:solidFill>
                <a:srgbClr val="D1ED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32"/>
              <p:cNvSpPr/>
              <p:nvPr/>
            </p:nvSpPr>
            <p:spPr>
              <a:xfrm>
                <a:off x="3469707" y="4031677"/>
                <a:ext cx="33884" cy="32596"/>
              </a:xfrm>
              <a:custGeom>
                <a:avLst/>
                <a:gdLst/>
                <a:ahLst/>
                <a:cxnLst/>
                <a:rect l="l" t="t" r="r" b="b"/>
                <a:pathLst>
                  <a:path w="1974" h="1899" extrusionOk="0">
                    <a:moveTo>
                      <a:pt x="1024" y="0"/>
                    </a:moveTo>
                    <a:cubicBezTo>
                      <a:pt x="640" y="0"/>
                      <a:pt x="294" y="231"/>
                      <a:pt x="147" y="587"/>
                    </a:cubicBezTo>
                    <a:cubicBezTo>
                      <a:pt x="0" y="941"/>
                      <a:pt x="82" y="1349"/>
                      <a:pt x="353" y="1621"/>
                    </a:cubicBezTo>
                    <a:cubicBezTo>
                      <a:pt x="535" y="1803"/>
                      <a:pt x="778" y="1899"/>
                      <a:pt x="1025" y="1899"/>
                    </a:cubicBezTo>
                    <a:cubicBezTo>
                      <a:pt x="1147" y="1899"/>
                      <a:pt x="1270" y="1875"/>
                      <a:pt x="1387" y="1827"/>
                    </a:cubicBezTo>
                    <a:cubicBezTo>
                      <a:pt x="1743" y="1680"/>
                      <a:pt x="1974" y="1334"/>
                      <a:pt x="1974" y="950"/>
                    </a:cubicBezTo>
                    <a:cubicBezTo>
                      <a:pt x="1974" y="424"/>
                      <a:pt x="1550" y="0"/>
                      <a:pt x="1024" y="0"/>
                    </a:cubicBezTo>
                    <a:close/>
                  </a:path>
                </a:pathLst>
              </a:custGeom>
              <a:solidFill>
                <a:srgbClr val="D1ED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9" name="Google Shape;219;p32"/>
          <p:cNvGrpSpPr/>
          <p:nvPr/>
        </p:nvGrpSpPr>
        <p:grpSpPr>
          <a:xfrm>
            <a:off x="4419752" y="3081636"/>
            <a:ext cx="4465573" cy="2038147"/>
            <a:chOff x="2076510" y="2536605"/>
            <a:chExt cx="4977901" cy="2606900"/>
          </a:xfrm>
        </p:grpSpPr>
        <p:sp>
          <p:nvSpPr>
            <p:cNvPr id="220" name="Google Shape;220;p32"/>
            <p:cNvSpPr/>
            <p:nvPr/>
          </p:nvSpPr>
          <p:spPr>
            <a:xfrm>
              <a:off x="2818862" y="4881464"/>
              <a:ext cx="480586" cy="166947"/>
            </a:xfrm>
            <a:custGeom>
              <a:avLst/>
              <a:gdLst/>
              <a:ahLst/>
              <a:cxnLst/>
              <a:rect l="l" t="t" r="r" b="b"/>
              <a:pathLst>
                <a:path w="27998" h="9726" extrusionOk="0">
                  <a:moveTo>
                    <a:pt x="1859" y="1"/>
                  </a:moveTo>
                  <a:lnTo>
                    <a:pt x="1" y="9726"/>
                  </a:lnTo>
                  <a:lnTo>
                    <a:pt x="4896" y="9587"/>
                  </a:lnTo>
                  <a:lnTo>
                    <a:pt x="6235" y="7246"/>
                  </a:lnTo>
                  <a:lnTo>
                    <a:pt x="9138" y="9467"/>
                  </a:lnTo>
                  <a:lnTo>
                    <a:pt x="27997" y="8871"/>
                  </a:lnTo>
                  <a:lnTo>
                    <a:pt x="11999" y="436"/>
                  </a:lnTo>
                  <a:lnTo>
                    <a:pt x="18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2"/>
            <p:cNvSpPr/>
            <p:nvPr/>
          </p:nvSpPr>
          <p:spPr>
            <a:xfrm>
              <a:off x="2584113" y="3520795"/>
              <a:ext cx="509371" cy="1410929"/>
            </a:xfrm>
            <a:custGeom>
              <a:avLst/>
              <a:gdLst/>
              <a:ahLst/>
              <a:cxnLst/>
              <a:rect l="l" t="t" r="r" b="b"/>
              <a:pathLst>
                <a:path w="29675" h="82198" extrusionOk="0">
                  <a:moveTo>
                    <a:pt x="17906" y="1"/>
                  </a:moveTo>
                  <a:lnTo>
                    <a:pt x="1484" y="7205"/>
                  </a:lnTo>
                  <a:cubicBezTo>
                    <a:pt x="0" y="11721"/>
                    <a:pt x="13271" y="51150"/>
                    <a:pt x="13271" y="51150"/>
                  </a:cubicBezTo>
                  <a:lnTo>
                    <a:pt x="14409" y="82197"/>
                  </a:lnTo>
                  <a:lnTo>
                    <a:pt x="29675" y="81180"/>
                  </a:lnTo>
                  <a:lnTo>
                    <a:pt x="28494" y="44956"/>
                  </a:lnTo>
                  <a:cubicBezTo>
                    <a:pt x="28361" y="42959"/>
                    <a:pt x="17906" y="1"/>
                    <a:pt x="179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2"/>
            <p:cNvSpPr/>
            <p:nvPr/>
          </p:nvSpPr>
          <p:spPr>
            <a:xfrm>
              <a:off x="2076510" y="4738291"/>
              <a:ext cx="425383" cy="353582"/>
            </a:xfrm>
            <a:custGeom>
              <a:avLst/>
              <a:gdLst/>
              <a:ahLst/>
              <a:cxnLst/>
              <a:rect l="l" t="t" r="r" b="b"/>
              <a:pathLst>
                <a:path w="24782" h="20599" extrusionOk="0">
                  <a:moveTo>
                    <a:pt x="6410" y="0"/>
                  </a:moveTo>
                  <a:lnTo>
                    <a:pt x="0" y="7548"/>
                  </a:lnTo>
                  <a:lnTo>
                    <a:pt x="4328" y="9838"/>
                  </a:lnTo>
                  <a:lnTo>
                    <a:pt x="6647" y="8460"/>
                  </a:lnTo>
                  <a:lnTo>
                    <a:pt x="8079" y="11824"/>
                  </a:lnTo>
                  <a:lnTo>
                    <a:pt x="24781" y="20599"/>
                  </a:lnTo>
                  <a:lnTo>
                    <a:pt x="15018" y="5376"/>
                  </a:lnTo>
                  <a:lnTo>
                    <a:pt x="641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2"/>
            <p:cNvSpPr/>
            <p:nvPr/>
          </p:nvSpPr>
          <p:spPr>
            <a:xfrm>
              <a:off x="2200304" y="4906319"/>
              <a:ext cx="301589" cy="185554"/>
            </a:xfrm>
            <a:custGeom>
              <a:avLst/>
              <a:gdLst/>
              <a:ahLst/>
              <a:cxnLst/>
              <a:rect l="l" t="t" r="r" b="b"/>
              <a:pathLst>
                <a:path w="17570" h="10810" extrusionOk="0">
                  <a:moveTo>
                    <a:pt x="0" y="0"/>
                  </a:moveTo>
                  <a:lnTo>
                    <a:pt x="867" y="2035"/>
                  </a:lnTo>
                  <a:lnTo>
                    <a:pt x="17569" y="10810"/>
                  </a:lnTo>
                  <a:lnTo>
                    <a:pt x="17569" y="10810"/>
                  </a:lnTo>
                  <a:lnTo>
                    <a:pt x="13045" y="3754"/>
                  </a:lnTo>
                  <a:lnTo>
                    <a:pt x="11131" y="58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2"/>
            <p:cNvSpPr/>
            <p:nvPr/>
          </p:nvSpPr>
          <p:spPr>
            <a:xfrm>
              <a:off x="2076510" y="4849949"/>
              <a:ext cx="97343" cy="57211"/>
            </a:xfrm>
            <a:custGeom>
              <a:avLst/>
              <a:gdLst/>
              <a:ahLst/>
              <a:cxnLst/>
              <a:rect l="l" t="t" r="r" b="b"/>
              <a:pathLst>
                <a:path w="5671" h="3333" extrusionOk="0">
                  <a:moveTo>
                    <a:pt x="885" y="1"/>
                  </a:moveTo>
                  <a:lnTo>
                    <a:pt x="0" y="1043"/>
                  </a:lnTo>
                  <a:lnTo>
                    <a:pt x="4328" y="3333"/>
                  </a:lnTo>
                  <a:lnTo>
                    <a:pt x="5671" y="2534"/>
                  </a:lnTo>
                  <a:lnTo>
                    <a:pt x="88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2"/>
            <p:cNvSpPr/>
            <p:nvPr/>
          </p:nvSpPr>
          <p:spPr>
            <a:xfrm>
              <a:off x="2144947" y="3543058"/>
              <a:ext cx="747570" cy="1343350"/>
            </a:xfrm>
            <a:custGeom>
              <a:avLst/>
              <a:gdLst/>
              <a:ahLst/>
              <a:cxnLst/>
              <a:rect l="l" t="t" r="r" b="b"/>
              <a:pathLst>
                <a:path w="43552" h="78261" extrusionOk="0">
                  <a:moveTo>
                    <a:pt x="21775" y="0"/>
                  </a:moveTo>
                  <a:cubicBezTo>
                    <a:pt x="18259" y="3200"/>
                    <a:pt x="14534" y="41444"/>
                    <a:pt x="14534" y="41444"/>
                  </a:cubicBezTo>
                  <a:lnTo>
                    <a:pt x="0" y="71623"/>
                  </a:lnTo>
                  <a:lnTo>
                    <a:pt x="13785" y="78261"/>
                  </a:lnTo>
                  <a:lnTo>
                    <a:pt x="30991" y="44505"/>
                  </a:lnTo>
                  <a:cubicBezTo>
                    <a:pt x="31858" y="42701"/>
                    <a:pt x="43552" y="1825"/>
                    <a:pt x="43552" y="1825"/>
                  </a:cubicBezTo>
                  <a:lnTo>
                    <a:pt x="217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2"/>
            <p:cNvSpPr/>
            <p:nvPr/>
          </p:nvSpPr>
          <p:spPr>
            <a:xfrm>
              <a:off x="2741104" y="3057855"/>
              <a:ext cx="627690" cy="621991"/>
            </a:xfrm>
            <a:custGeom>
              <a:avLst/>
              <a:gdLst/>
              <a:ahLst/>
              <a:cxnLst/>
              <a:rect l="l" t="t" r="r" b="b"/>
              <a:pathLst>
                <a:path w="36568" h="36236" extrusionOk="0">
                  <a:moveTo>
                    <a:pt x="11613" y="1"/>
                  </a:moveTo>
                  <a:lnTo>
                    <a:pt x="1" y="5296"/>
                  </a:lnTo>
                  <a:lnTo>
                    <a:pt x="9615" y="28387"/>
                  </a:lnTo>
                  <a:lnTo>
                    <a:pt x="32392" y="36236"/>
                  </a:lnTo>
                  <a:lnTo>
                    <a:pt x="36568" y="24682"/>
                  </a:lnTo>
                  <a:lnTo>
                    <a:pt x="17543" y="18127"/>
                  </a:lnTo>
                  <a:lnTo>
                    <a:pt x="116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2"/>
            <p:cNvSpPr/>
            <p:nvPr/>
          </p:nvSpPr>
          <p:spPr>
            <a:xfrm>
              <a:off x="2428873" y="2953286"/>
              <a:ext cx="553194" cy="758264"/>
            </a:xfrm>
            <a:custGeom>
              <a:avLst/>
              <a:gdLst/>
              <a:ahLst/>
              <a:cxnLst/>
              <a:rect l="l" t="t" r="r" b="b"/>
              <a:pathLst>
                <a:path w="32228" h="44175" extrusionOk="0">
                  <a:moveTo>
                    <a:pt x="22651" y="1"/>
                  </a:moveTo>
                  <a:cubicBezTo>
                    <a:pt x="22637" y="1"/>
                    <a:pt x="22624" y="1"/>
                    <a:pt x="22610" y="1"/>
                  </a:cubicBezTo>
                  <a:lnTo>
                    <a:pt x="7283" y="2274"/>
                  </a:lnTo>
                  <a:cubicBezTo>
                    <a:pt x="564" y="3753"/>
                    <a:pt x="0" y="10047"/>
                    <a:pt x="489" y="13765"/>
                  </a:cubicBezTo>
                  <a:lnTo>
                    <a:pt x="2564" y="29291"/>
                  </a:lnTo>
                  <a:lnTo>
                    <a:pt x="2554" y="44175"/>
                  </a:lnTo>
                  <a:lnTo>
                    <a:pt x="32228" y="44167"/>
                  </a:lnTo>
                  <a:lnTo>
                    <a:pt x="30881" y="14199"/>
                  </a:lnTo>
                  <a:cubicBezTo>
                    <a:pt x="31211" y="9654"/>
                    <a:pt x="30477" y="6751"/>
                    <a:pt x="28502" y="3665"/>
                  </a:cubicBezTo>
                  <a:cubicBezTo>
                    <a:pt x="28061" y="2976"/>
                    <a:pt x="27027" y="1768"/>
                    <a:pt x="25988" y="1002"/>
                  </a:cubicBezTo>
                  <a:cubicBezTo>
                    <a:pt x="25365" y="543"/>
                    <a:pt x="23739" y="1"/>
                    <a:pt x="226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2"/>
            <p:cNvSpPr/>
            <p:nvPr/>
          </p:nvSpPr>
          <p:spPr>
            <a:xfrm>
              <a:off x="2643796" y="2820154"/>
              <a:ext cx="150194" cy="226990"/>
            </a:xfrm>
            <a:custGeom>
              <a:avLst/>
              <a:gdLst/>
              <a:ahLst/>
              <a:cxnLst/>
              <a:rect l="l" t="t" r="r" b="b"/>
              <a:pathLst>
                <a:path w="8750" h="13224" extrusionOk="0">
                  <a:moveTo>
                    <a:pt x="64" y="0"/>
                  </a:moveTo>
                  <a:lnTo>
                    <a:pt x="13" y="8287"/>
                  </a:lnTo>
                  <a:cubicBezTo>
                    <a:pt x="0" y="9393"/>
                    <a:pt x="2532" y="12328"/>
                    <a:pt x="5421" y="13130"/>
                  </a:cubicBezTo>
                  <a:cubicBezTo>
                    <a:pt x="5650" y="13193"/>
                    <a:pt x="5879" y="13223"/>
                    <a:pt x="6102" y="13223"/>
                  </a:cubicBezTo>
                  <a:cubicBezTo>
                    <a:pt x="7529" y="13223"/>
                    <a:pt x="8750" y="11997"/>
                    <a:pt x="8655" y="10479"/>
                  </a:cubicBezTo>
                  <a:lnTo>
                    <a:pt x="8159" y="2604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2"/>
            <p:cNvSpPr/>
            <p:nvPr/>
          </p:nvSpPr>
          <p:spPr>
            <a:xfrm>
              <a:off x="2680340" y="2803744"/>
              <a:ext cx="107195" cy="119365"/>
            </a:xfrm>
            <a:custGeom>
              <a:avLst/>
              <a:gdLst/>
              <a:ahLst/>
              <a:cxnLst/>
              <a:rect l="l" t="t" r="r" b="b"/>
              <a:pathLst>
                <a:path w="6245" h="6954" extrusionOk="0">
                  <a:moveTo>
                    <a:pt x="1" y="0"/>
                  </a:moveTo>
                  <a:lnTo>
                    <a:pt x="105" y="1424"/>
                  </a:lnTo>
                  <a:cubicBezTo>
                    <a:pt x="105" y="1424"/>
                    <a:pt x="789" y="3835"/>
                    <a:pt x="6244" y="6953"/>
                  </a:cubicBezTo>
                  <a:lnTo>
                    <a:pt x="6016" y="340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2"/>
            <p:cNvSpPr/>
            <p:nvPr/>
          </p:nvSpPr>
          <p:spPr>
            <a:xfrm>
              <a:off x="2950638" y="3187382"/>
              <a:ext cx="7656" cy="239314"/>
            </a:xfrm>
            <a:custGeom>
              <a:avLst/>
              <a:gdLst/>
              <a:ahLst/>
              <a:cxnLst/>
              <a:rect l="l" t="t" r="r" b="b"/>
              <a:pathLst>
                <a:path w="446" h="13942" extrusionOk="0">
                  <a:moveTo>
                    <a:pt x="301" y="0"/>
                  </a:moveTo>
                  <a:cubicBezTo>
                    <a:pt x="237" y="0"/>
                    <a:pt x="194" y="63"/>
                    <a:pt x="194" y="125"/>
                  </a:cubicBezTo>
                  <a:lnTo>
                    <a:pt x="2" y="13813"/>
                  </a:lnTo>
                  <a:cubicBezTo>
                    <a:pt x="1" y="13883"/>
                    <a:pt x="57" y="13940"/>
                    <a:pt x="126" y="13941"/>
                  </a:cubicBezTo>
                  <a:lnTo>
                    <a:pt x="127" y="13941"/>
                  </a:lnTo>
                  <a:cubicBezTo>
                    <a:pt x="196" y="13941"/>
                    <a:pt x="252" y="13885"/>
                    <a:pt x="252" y="13816"/>
                  </a:cubicBezTo>
                  <a:lnTo>
                    <a:pt x="445" y="129"/>
                  </a:lnTo>
                  <a:cubicBezTo>
                    <a:pt x="445" y="60"/>
                    <a:pt x="391" y="2"/>
                    <a:pt x="321" y="2"/>
                  </a:cubicBezTo>
                  <a:cubicBezTo>
                    <a:pt x="314" y="1"/>
                    <a:pt x="307" y="0"/>
                    <a:pt x="3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2"/>
            <p:cNvSpPr/>
            <p:nvPr/>
          </p:nvSpPr>
          <p:spPr>
            <a:xfrm>
              <a:off x="2635385" y="2940309"/>
              <a:ext cx="130317" cy="155996"/>
            </a:xfrm>
            <a:custGeom>
              <a:avLst/>
              <a:gdLst/>
              <a:ahLst/>
              <a:cxnLst/>
              <a:rect l="l" t="t" r="r" b="b"/>
              <a:pathLst>
                <a:path w="7592" h="9088" extrusionOk="0">
                  <a:moveTo>
                    <a:pt x="511" y="0"/>
                  </a:moveTo>
                  <a:lnTo>
                    <a:pt x="0" y="2386"/>
                  </a:lnTo>
                  <a:lnTo>
                    <a:pt x="6097" y="9087"/>
                  </a:lnTo>
                  <a:lnTo>
                    <a:pt x="7592" y="6010"/>
                  </a:lnTo>
                  <a:lnTo>
                    <a:pt x="5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2"/>
            <p:cNvSpPr/>
            <p:nvPr/>
          </p:nvSpPr>
          <p:spPr>
            <a:xfrm>
              <a:off x="2765685" y="2939348"/>
              <a:ext cx="51306" cy="142246"/>
            </a:xfrm>
            <a:custGeom>
              <a:avLst/>
              <a:gdLst/>
              <a:ahLst/>
              <a:cxnLst/>
              <a:rect l="l" t="t" r="r" b="b"/>
              <a:pathLst>
                <a:path w="2989" h="8287" extrusionOk="0">
                  <a:moveTo>
                    <a:pt x="1320" y="0"/>
                  </a:moveTo>
                  <a:lnTo>
                    <a:pt x="1400" y="1087"/>
                  </a:lnTo>
                  <a:lnTo>
                    <a:pt x="1" y="6066"/>
                  </a:lnTo>
                  <a:lnTo>
                    <a:pt x="2255" y="8287"/>
                  </a:lnTo>
                  <a:lnTo>
                    <a:pt x="2988" y="860"/>
                  </a:lnTo>
                  <a:lnTo>
                    <a:pt x="13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2"/>
            <p:cNvSpPr/>
            <p:nvPr/>
          </p:nvSpPr>
          <p:spPr>
            <a:xfrm>
              <a:off x="2639934" y="2624490"/>
              <a:ext cx="254059" cy="257612"/>
            </a:xfrm>
            <a:custGeom>
              <a:avLst/>
              <a:gdLst/>
              <a:ahLst/>
              <a:cxnLst/>
              <a:rect l="l" t="t" r="r" b="b"/>
              <a:pathLst>
                <a:path w="14801" h="15008" extrusionOk="0">
                  <a:moveTo>
                    <a:pt x="1" y="0"/>
                  </a:moveTo>
                  <a:lnTo>
                    <a:pt x="274" y="13963"/>
                  </a:lnTo>
                  <a:lnTo>
                    <a:pt x="10250" y="14983"/>
                  </a:lnTo>
                  <a:cubicBezTo>
                    <a:pt x="10401" y="14999"/>
                    <a:pt x="10551" y="15008"/>
                    <a:pt x="10701" y="15008"/>
                  </a:cubicBezTo>
                  <a:cubicBezTo>
                    <a:pt x="11940" y="15008"/>
                    <a:pt x="13122" y="14446"/>
                    <a:pt x="13904" y="13468"/>
                  </a:cubicBezTo>
                  <a:cubicBezTo>
                    <a:pt x="14568" y="12638"/>
                    <a:pt x="14801" y="11541"/>
                    <a:pt x="14687" y="10485"/>
                  </a:cubicBezTo>
                  <a:lnTo>
                    <a:pt x="13058" y="14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2"/>
            <p:cNvSpPr/>
            <p:nvPr/>
          </p:nvSpPr>
          <p:spPr>
            <a:xfrm>
              <a:off x="2532498" y="2536605"/>
              <a:ext cx="368292" cy="257338"/>
            </a:xfrm>
            <a:custGeom>
              <a:avLst/>
              <a:gdLst/>
              <a:ahLst/>
              <a:cxnLst/>
              <a:rect l="l" t="t" r="r" b="b"/>
              <a:pathLst>
                <a:path w="21456" h="14992" extrusionOk="0">
                  <a:moveTo>
                    <a:pt x="11425" y="0"/>
                  </a:moveTo>
                  <a:cubicBezTo>
                    <a:pt x="9383" y="0"/>
                    <a:pt x="7210" y="694"/>
                    <a:pt x="5165" y="2673"/>
                  </a:cubicBezTo>
                  <a:cubicBezTo>
                    <a:pt x="1" y="7668"/>
                    <a:pt x="6452" y="14925"/>
                    <a:pt x="6452" y="14925"/>
                  </a:cubicBezTo>
                  <a:cubicBezTo>
                    <a:pt x="6452" y="14925"/>
                    <a:pt x="6693" y="14992"/>
                    <a:pt x="7053" y="14992"/>
                  </a:cubicBezTo>
                  <a:cubicBezTo>
                    <a:pt x="8181" y="14992"/>
                    <a:pt x="10476" y="14338"/>
                    <a:pt x="10185" y="8939"/>
                  </a:cubicBezTo>
                  <a:cubicBezTo>
                    <a:pt x="10033" y="6155"/>
                    <a:pt x="21456" y="10201"/>
                    <a:pt x="20288" y="3818"/>
                  </a:cubicBezTo>
                  <a:cubicBezTo>
                    <a:pt x="20288" y="3818"/>
                    <a:pt x="16217" y="0"/>
                    <a:pt x="114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2"/>
            <p:cNvSpPr/>
            <p:nvPr/>
          </p:nvSpPr>
          <p:spPr>
            <a:xfrm>
              <a:off x="2604162" y="2713920"/>
              <a:ext cx="96364" cy="91301"/>
            </a:xfrm>
            <a:custGeom>
              <a:avLst/>
              <a:gdLst/>
              <a:ahLst/>
              <a:cxnLst/>
              <a:rect l="l" t="t" r="r" b="b"/>
              <a:pathLst>
                <a:path w="5614" h="5319" extrusionOk="0">
                  <a:moveTo>
                    <a:pt x="2759" y="0"/>
                  </a:moveTo>
                  <a:cubicBezTo>
                    <a:pt x="1419" y="0"/>
                    <a:pt x="267" y="1008"/>
                    <a:pt x="117" y="2370"/>
                  </a:cubicBezTo>
                  <a:cubicBezTo>
                    <a:pt x="0" y="3439"/>
                    <a:pt x="539" y="4473"/>
                    <a:pt x="1481" y="4990"/>
                  </a:cubicBezTo>
                  <a:cubicBezTo>
                    <a:pt x="1882" y="5210"/>
                    <a:pt x="2322" y="5318"/>
                    <a:pt x="2760" y="5318"/>
                  </a:cubicBezTo>
                  <a:cubicBezTo>
                    <a:pt x="3353" y="5318"/>
                    <a:pt x="3942" y="5120"/>
                    <a:pt x="4425" y="4732"/>
                  </a:cubicBezTo>
                  <a:cubicBezTo>
                    <a:pt x="5262" y="4060"/>
                    <a:pt x="5613" y="2948"/>
                    <a:pt x="5312" y="1916"/>
                  </a:cubicBezTo>
                  <a:cubicBezTo>
                    <a:pt x="5011" y="884"/>
                    <a:pt x="4119" y="133"/>
                    <a:pt x="3050" y="16"/>
                  </a:cubicBezTo>
                  <a:cubicBezTo>
                    <a:pt x="2952" y="6"/>
                    <a:pt x="2855" y="0"/>
                    <a:pt x="27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2"/>
            <p:cNvSpPr/>
            <p:nvPr/>
          </p:nvSpPr>
          <p:spPr>
            <a:xfrm>
              <a:off x="2861826" y="2682164"/>
              <a:ext cx="47993" cy="75989"/>
            </a:xfrm>
            <a:custGeom>
              <a:avLst/>
              <a:gdLst/>
              <a:ahLst/>
              <a:cxnLst/>
              <a:rect l="l" t="t" r="r" b="b"/>
              <a:pathLst>
                <a:path w="2796" h="4427" extrusionOk="0">
                  <a:moveTo>
                    <a:pt x="0" y="1"/>
                  </a:moveTo>
                  <a:lnTo>
                    <a:pt x="331" y="4426"/>
                  </a:lnTo>
                  <a:lnTo>
                    <a:pt x="1738" y="4359"/>
                  </a:lnTo>
                  <a:cubicBezTo>
                    <a:pt x="2423" y="4326"/>
                    <a:pt x="2796" y="3731"/>
                    <a:pt x="2434" y="324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2"/>
            <p:cNvSpPr/>
            <p:nvPr/>
          </p:nvSpPr>
          <p:spPr>
            <a:xfrm>
              <a:off x="2830586" y="2713473"/>
              <a:ext cx="15775" cy="13251"/>
            </a:xfrm>
            <a:custGeom>
              <a:avLst/>
              <a:gdLst/>
              <a:ahLst/>
              <a:cxnLst/>
              <a:rect l="l" t="t" r="r" b="b"/>
              <a:pathLst>
                <a:path w="919" h="772" extrusionOk="0">
                  <a:moveTo>
                    <a:pt x="409" y="1"/>
                  </a:moveTo>
                  <a:cubicBezTo>
                    <a:pt x="216" y="1"/>
                    <a:pt x="49" y="146"/>
                    <a:pt x="28" y="343"/>
                  </a:cubicBezTo>
                  <a:cubicBezTo>
                    <a:pt x="1" y="589"/>
                    <a:pt x="199" y="771"/>
                    <a:pt x="412" y="771"/>
                  </a:cubicBezTo>
                  <a:cubicBezTo>
                    <a:pt x="494" y="771"/>
                    <a:pt x="578" y="745"/>
                    <a:pt x="652" y="685"/>
                  </a:cubicBezTo>
                  <a:cubicBezTo>
                    <a:pt x="918" y="471"/>
                    <a:pt x="794" y="41"/>
                    <a:pt x="452" y="3"/>
                  </a:cubicBezTo>
                  <a:cubicBezTo>
                    <a:pt x="438" y="2"/>
                    <a:pt x="423" y="1"/>
                    <a:pt x="4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2"/>
            <p:cNvSpPr/>
            <p:nvPr/>
          </p:nvSpPr>
          <p:spPr>
            <a:xfrm>
              <a:off x="2803276" y="2687571"/>
              <a:ext cx="36201" cy="22589"/>
            </a:xfrm>
            <a:custGeom>
              <a:avLst/>
              <a:gdLst/>
              <a:ahLst/>
              <a:cxnLst/>
              <a:rect l="l" t="t" r="r" b="b"/>
              <a:pathLst>
                <a:path w="2109" h="1316" extrusionOk="0">
                  <a:moveTo>
                    <a:pt x="1802" y="0"/>
                  </a:moveTo>
                  <a:cubicBezTo>
                    <a:pt x="1755" y="0"/>
                    <a:pt x="1708" y="12"/>
                    <a:pt x="1665" y="38"/>
                  </a:cubicBezTo>
                  <a:lnTo>
                    <a:pt x="230" y="815"/>
                  </a:lnTo>
                  <a:cubicBezTo>
                    <a:pt x="1" y="940"/>
                    <a:pt x="68" y="1286"/>
                    <a:pt x="327" y="1314"/>
                  </a:cubicBezTo>
                  <a:cubicBezTo>
                    <a:pt x="337" y="1315"/>
                    <a:pt x="347" y="1316"/>
                    <a:pt x="357" y="1316"/>
                  </a:cubicBezTo>
                  <a:cubicBezTo>
                    <a:pt x="401" y="1316"/>
                    <a:pt x="443" y="1305"/>
                    <a:pt x="483" y="1283"/>
                  </a:cubicBezTo>
                  <a:lnTo>
                    <a:pt x="1920" y="506"/>
                  </a:lnTo>
                  <a:cubicBezTo>
                    <a:pt x="2055" y="439"/>
                    <a:pt x="2109" y="274"/>
                    <a:pt x="2037" y="139"/>
                  </a:cubicBezTo>
                  <a:cubicBezTo>
                    <a:pt x="1989" y="51"/>
                    <a:pt x="1896" y="0"/>
                    <a:pt x="18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2"/>
            <p:cNvSpPr/>
            <p:nvPr/>
          </p:nvSpPr>
          <p:spPr>
            <a:xfrm>
              <a:off x="2822587" y="2773688"/>
              <a:ext cx="58824" cy="17251"/>
            </a:xfrm>
            <a:custGeom>
              <a:avLst/>
              <a:gdLst/>
              <a:ahLst/>
              <a:cxnLst/>
              <a:rect l="l" t="t" r="r" b="b"/>
              <a:pathLst>
                <a:path w="3427" h="1005" extrusionOk="0">
                  <a:moveTo>
                    <a:pt x="100" y="1"/>
                  </a:moveTo>
                  <a:cubicBezTo>
                    <a:pt x="76" y="1"/>
                    <a:pt x="51" y="11"/>
                    <a:pt x="33" y="30"/>
                  </a:cubicBezTo>
                  <a:cubicBezTo>
                    <a:pt x="1" y="68"/>
                    <a:pt x="5" y="122"/>
                    <a:pt x="41" y="155"/>
                  </a:cubicBezTo>
                  <a:cubicBezTo>
                    <a:pt x="567" y="617"/>
                    <a:pt x="1066" y="849"/>
                    <a:pt x="1509" y="946"/>
                  </a:cubicBezTo>
                  <a:cubicBezTo>
                    <a:pt x="1698" y="987"/>
                    <a:pt x="1876" y="1005"/>
                    <a:pt x="2043" y="1005"/>
                  </a:cubicBezTo>
                  <a:cubicBezTo>
                    <a:pt x="2830" y="1005"/>
                    <a:pt x="3345" y="622"/>
                    <a:pt x="3353" y="615"/>
                  </a:cubicBezTo>
                  <a:cubicBezTo>
                    <a:pt x="3426" y="557"/>
                    <a:pt x="3372" y="456"/>
                    <a:pt x="3300" y="456"/>
                  </a:cubicBezTo>
                  <a:cubicBezTo>
                    <a:pt x="3283" y="456"/>
                    <a:pt x="3265" y="462"/>
                    <a:pt x="3247" y="475"/>
                  </a:cubicBezTo>
                  <a:cubicBezTo>
                    <a:pt x="3215" y="499"/>
                    <a:pt x="2757" y="836"/>
                    <a:pt x="2052" y="836"/>
                  </a:cubicBezTo>
                  <a:cubicBezTo>
                    <a:pt x="1531" y="836"/>
                    <a:pt x="876" y="652"/>
                    <a:pt x="158" y="23"/>
                  </a:cubicBezTo>
                  <a:cubicBezTo>
                    <a:pt x="141" y="8"/>
                    <a:pt x="121" y="1"/>
                    <a:pt x="1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2"/>
            <p:cNvSpPr/>
            <p:nvPr/>
          </p:nvSpPr>
          <p:spPr>
            <a:xfrm>
              <a:off x="3128364" y="2716374"/>
              <a:ext cx="1082579" cy="1077069"/>
            </a:xfrm>
            <a:custGeom>
              <a:avLst/>
              <a:gdLst/>
              <a:ahLst/>
              <a:cxnLst/>
              <a:rect l="l" t="t" r="r" b="b"/>
              <a:pathLst>
                <a:path w="63069" h="62748" extrusionOk="0">
                  <a:moveTo>
                    <a:pt x="26509" y="0"/>
                  </a:moveTo>
                  <a:cubicBezTo>
                    <a:pt x="23190" y="0"/>
                    <a:pt x="20081" y="2850"/>
                    <a:pt x="19837" y="6170"/>
                  </a:cubicBezTo>
                  <a:cubicBezTo>
                    <a:pt x="19716" y="7756"/>
                    <a:pt x="20172" y="9333"/>
                    <a:pt x="21119" y="10611"/>
                  </a:cubicBezTo>
                  <a:cubicBezTo>
                    <a:pt x="21837" y="11584"/>
                    <a:pt x="21954" y="12876"/>
                    <a:pt x="21422" y="13962"/>
                  </a:cubicBezTo>
                  <a:lnTo>
                    <a:pt x="21262" y="14288"/>
                  </a:lnTo>
                  <a:cubicBezTo>
                    <a:pt x="20799" y="15239"/>
                    <a:pt x="19895" y="15797"/>
                    <a:pt x="18914" y="15797"/>
                  </a:cubicBezTo>
                  <a:cubicBezTo>
                    <a:pt x="18859" y="15797"/>
                    <a:pt x="18803" y="15795"/>
                    <a:pt x="18748" y="15792"/>
                  </a:cubicBezTo>
                  <a:lnTo>
                    <a:pt x="2959" y="14754"/>
                  </a:lnTo>
                  <a:lnTo>
                    <a:pt x="1" y="59790"/>
                  </a:lnTo>
                  <a:lnTo>
                    <a:pt x="18539" y="61008"/>
                  </a:lnTo>
                  <a:cubicBezTo>
                    <a:pt x="18492" y="60404"/>
                    <a:pt x="18277" y="59827"/>
                    <a:pt x="17918" y="59340"/>
                  </a:cubicBezTo>
                  <a:cubicBezTo>
                    <a:pt x="17007" y="58108"/>
                    <a:pt x="16550" y="56598"/>
                    <a:pt x="16624" y="55067"/>
                  </a:cubicBezTo>
                  <a:cubicBezTo>
                    <a:pt x="16789" y="51658"/>
                    <a:pt x="19900" y="48728"/>
                    <a:pt x="23300" y="48728"/>
                  </a:cubicBezTo>
                  <a:cubicBezTo>
                    <a:pt x="23372" y="48728"/>
                    <a:pt x="23444" y="48729"/>
                    <a:pt x="23517" y="48732"/>
                  </a:cubicBezTo>
                  <a:cubicBezTo>
                    <a:pt x="27283" y="48871"/>
                    <a:pt x="30167" y="52089"/>
                    <a:pt x="29921" y="55824"/>
                  </a:cubicBezTo>
                  <a:cubicBezTo>
                    <a:pt x="29821" y="57390"/>
                    <a:pt x="29167" y="58872"/>
                    <a:pt x="28075" y="60003"/>
                  </a:cubicBezTo>
                  <a:cubicBezTo>
                    <a:pt x="27655" y="60440"/>
                    <a:pt x="27365" y="60986"/>
                    <a:pt x="27239" y="61579"/>
                  </a:cubicBezTo>
                  <a:lnTo>
                    <a:pt x="45037" y="62747"/>
                  </a:lnTo>
                  <a:lnTo>
                    <a:pt x="46204" y="44988"/>
                  </a:lnTo>
                  <a:cubicBezTo>
                    <a:pt x="46282" y="43798"/>
                    <a:pt x="47072" y="42773"/>
                    <a:pt x="48203" y="42394"/>
                  </a:cubicBezTo>
                  <a:lnTo>
                    <a:pt x="48384" y="42333"/>
                  </a:lnTo>
                  <a:cubicBezTo>
                    <a:pt x="48721" y="42220"/>
                    <a:pt x="49069" y="42165"/>
                    <a:pt x="49414" y="42165"/>
                  </a:cubicBezTo>
                  <a:cubicBezTo>
                    <a:pt x="50242" y="42165"/>
                    <a:pt x="51053" y="42482"/>
                    <a:pt x="51669" y="43075"/>
                  </a:cubicBezTo>
                  <a:cubicBezTo>
                    <a:pt x="52799" y="44166"/>
                    <a:pt x="54281" y="44819"/>
                    <a:pt x="55848" y="44921"/>
                  </a:cubicBezTo>
                  <a:cubicBezTo>
                    <a:pt x="55997" y="44931"/>
                    <a:pt x="56144" y="44935"/>
                    <a:pt x="56291" y="44935"/>
                  </a:cubicBezTo>
                  <a:cubicBezTo>
                    <a:pt x="59831" y="44935"/>
                    <a:pt x="62801" y="42136"/>
                    <a:pt x="62939" y="38525"/>
                  </a:cubicBezTo>
                  <a:cubicBezTo>
                    <a:pt x="63068" y="35125"/>
                    <a:pt x="60168" y="31885"/>
                    <a:pt x="56777" y="31636"/>
                  </a:cubicBezTo>
                  <a:cubicBezTo>
                    <a:pt x="56609" y="31623"/>
                    <a:pt x="56442" y="31617"/>
                    <a:pt x="56275" y="31617"/>
                  </a:cubicBezTo>
                  <a:cubicBezTo>
                    <a:pt x="54859" y="31617"/>
                    <a:pt x="53477" y="32069"/>
                    <a:pt x="52332" y="32918"/>
                  </a:cubicBezTo>
                  <a:cubicBezTo>
                    <a:pt x="51764" y="33337"/>
                    <a:pt x="51088" y="33551"/>
                    <a:pt x="50407" y="33551"/>
                  </a:cubicBezTo>
                  <a:cubicBezTo>
                    <a:pt x="49922" y="33551"/>
                    <a:pt x="49435" y="33442"/>
                    <a:pt x="48983" y="33221"/>
                  </a:cubicBezTo>
                  <a:lnTo>
                    <a:pt x="48811" y="33136"/>
                  </a:lnTo>
                  <a:cubicBezTo>
                    <a:pt x="47739" y="32612"/>
                    <a:pt x="47090" y="31492"/>
                    <a:pt x="47168" y="30302"/>
                  </a:cubicBezTo>
                  <a:lnTo>
                    <a:pt x="47995" y="17711"/>
                  </a:lnTo>
                  <a:lnTo>
                    <a:pt x="32946" y="16723"/>
                  </a:lnTo>
                  <a:cubicBezTo>
                    <a:pt x="31902" y="16655"/>
                    <a:pt x="31005" y="15962"/>
                    <a:pt x="30673" y="14971"/>
                  </a:cubicBezTo>
                  <a:lnTo>
                    <a:pt x="30534" y="14559"/>
                  </a:lnTo>
                  <a:cubicBezTo>
                    <a:pt x="30150" y="13411"/>
                    <a:pt x="30435" y="12146"/>
                    <a:pt x="31276" y="11276"/>
                  </a:cubicBezTo>
                  <a:cubicBezTo>
                    <a:pt x="32367" y="10145"/>
                    <a:pt x="33020" y="8664"/>
                    <a:pt x="33122" y="7096"/>
                  </a:cubicBezTo>
                  <a:cubicBezTo>
                    <a:pt x="33367" y="3363"/>
                    <a:pt x="30487" y="148"/>
                    <a:pt x="26726" y="4"/>
                  </a:cubicBezTo>
                  <a:cubicBezTo>
                    <a:pt x="26653" y="2"/>
                    <a:pt x="26581" y="0"/>
                    <a:pt x="265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2"/>
            <p:cNvSpPr/>
            <p:nvPr/>
          </p:nvSpPr>
          <p:spPr>
            <a:xfrm>
              <a:off x="3260569" y="3658681"/>
              <a:ext cx="107230" cy="55718"/>
            </a:xfrm>
            <a:custGeom>
              <a:avLst/>
              <a:gdLst/>
              <a:ahLst/>
              <a:cxnLst/>
              <a:rect l="l" t="t" r="r" b="b"/>
              <a:pathLst>
                <a:path w="6247" h="3246" extrusionOk="0">
                  <a:moveTo>
                    <a:pt x="227" y="0"/>
                  </a:moveTo>
                  <a:lnTo>
                    <a:pt x="1" y="1579"/>
                  </a:lnTo>
                  <a:cubicBezTo>
                    <a:pt x="1" y="1579"/>
                    <a:pt x="4850" y="3245"/>
                    <a:pt x="5724" y="3245"/>
                  </a:cubicBezTo>
                  <a:cubicBezTo>
                    <a:pt x="5758" y="3245"/>
                    <a:pt x="5786" y="3243"/>
                    <a:pt x="5807" y="3237"/>
                  </a:cubicBezTo>
                  <a:cubicBezTo>
                    <a:pt x="6247" y="3131"/>
                    <a:pt x="5679" y="1997"/>
                    <a:pt x="5389" y="1641"/>
                  </a:cubicBezTo>
                  <a:cubicBezTo>
                    <a:pt x="5292" y="1523"/>
                    <a:pt x="5164" y="1432"/>
                    <a:pt x="5019" y="1381"/>
                  </a:cubicBez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2"/>
            <p:cNvSpPr/>
            <p:nvPr/>
          </p:nvSpPr>
          <p:spPr>
            <a:xfrm>
              <a:off x="3260483" y="3556378"/>
              <a:ext cx="128858" cy="135003"/>
            </a:xfrm>
            <a:custGeom>
              <a:avLst/>
              <a:gdLst/>
              <a:ahLst/>
              <a:cxnLst/>
              <a:rect l="l" t="t" r="r" b="b"/>
              <a:pathLst>
                <a:path w="7507" h="7865" extrusionOk="0">
                  <a:moveTo>
                    <a:pt x="1" y="1"/>
                  </a:moveTo>
                  <a:lnTo>
                    <a:pt x="355" y="5967"/>
                  </a:lnTo>
                  <a:cubicBezTo>
                    <a:pt x="355" y="5967"/>
                    <a:pt x="5884" y="7865"/>
                    <a:pt x="6884" y="7865"/>
                  </a:cubicBezTo>
                  <a:cubicBezTo>
                    <a:pt x="6922" y="7865"/>
                    <a:pt x="6954" y="7862"/>
                    <a:pt x="6979" y="7856"/>
                  </a:cubicBezTo>
                  <a:cubicBezTo>
                    <a:pt x="7506" y="7728"/>
                    <a:pt x="6773" y="6773"/>
                    <a:pt x="6464" y="6402"/>
                  </a:cubicBezTo>
                  <a:cubicBezTo>
                    <a:pt x="6386" y="6308"/>
                    <a:pt x="6285" y="6236"/>
                    <a:pt x="6169" y="6194"/>
                  </a:cubicBezTo>
                  <a:lnTo>
                    <a:pt x="4904" y="5732"/>
                  </a:lnTo>
                  <a:lnTo>
                    <a:pt x="4904" y="5732"/>
                  </a:lnTo>
                  <a:cubicBezTo>
                    <a:pt x="5046" y="5760"/>
                    <a:pt x="5169" y="5775"/>
                    <a:pt x="5265" y="5775"/>
                  </a:cubicBezTo>
                  <a:cubicBezTo>
                    <a:pt x="5340" y="5775"/>
                    <a:pt x="5399" y="5766"/>
                    <a:pt x="5441" y="5747"/>
                  </a:cubicBezTo>
                  <a:cubicBezTo>
                    <a:pt x="5651" y="5647"/>
                    <a:pt x="5718" y="5421"/>
                    <a:pt x="5717" y="5172"/>
                  </a:cubicBezTo>
                  <a:cubicBezTo>
                    <a:pt x="5712" y="4630"/>
                    <a:pt x="5386" y="4141"/>
                    <a:pt x="4918" y="3867"/>
                  </a:cubicBezTo>
                  <a:lnTo>
                    <a:pt x="1539" y="1885"/>
                  </a:lnTo>
                  <a:cubicBezTo>
                    <a:pt x="1305" y="1728"/>
                    <a:pt x="1099" y="1528"/>
                    <a:pt x="934" y="129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2"/>
            <p:cNvSpPr/>
            <p:nvPr/>
          </p:nvSpPr>
          <p:spPr>
            <a:xfrm>
              <a:off x="3154644" y="3536793"/>
              <a:ext cx="183683" cy="193553"/>
            </a:xfrm>
            <a:custGeom>
              <a:avLst/>
              <a:gdLst/>
              <a:ahLst/>
              <a:cxnLst/>
              <a:rect l="l" t="t" r="r" b="b"/>
              <a:pathLst>
                <a:path w="10701" h="11276" extrusionOk="0">
                  <a:moveTo>
                    <a:pt x="3612" y="0"/>
                  </a:moveTo>
                  <a:cubicBezTo>
                    <a:pt x="3612" y="0"/>
                    <a:pt x="0" y="1850"/>
                    <a:pt x="2346" y="7203"/>
                  </a:cubicBezTo>
                  <a:cubicBezTo>
                    <a:pt x="2509" y="7572"/>
                    <a:pt x="2774" y="7888"/>
                    <a:pt x="3109" y="8114"/>
                  </a:cubicBezTo>
                  <a:lnTo>
                    <a:pt x="5961" y="10036"/>
                  </a:lnTo>
                  <a:cubicBezTo>
                    <a:pt x="6022" y="10065"/>
                    <a:pt x="6087" y="10087"/>
                    <a:pt x="6153" y="10103"/>
                  </a:cubicBezTo>
                  <a:cubicBezTo>
                    <a:pt x="6800" y="10251"/>
                    <a:pt x="10033" y="11276"/>
                    <a:pt x="10460" y="11276"/>
                  </a:cubicBezTo>
                  <a:cubicBezTo>
                    <a:pt x="10472" y="11276"/>
                    <a:pt x="10482" y="11275"/>
                    <a:pt x="10490" y="11273"/>
                  </a:cubicBezTo>
                  <a:cubicBezTo>
                    <a:pt x="10640" y="11237"/>
                    <a:pt x="10700" y="10813"/>
                    <a:pt x="10605" y="10597"/>
                  </a:cubicBezTo>
                  <a:cubicBezTo>
                    <a:pt x="10502" y="10363"/>
                    <a:pt x="10209" y="10081"/>
                    <a:pt x="9838" y="9810"/>
                  </a:cubicBezTo>
                  <a:lnTo>
                    <a:pt x="6719" y="8604"/>
                  </a:lnTo>
                  <a:lnTo>
                    <a:pt x="7034" y="5140"/>
                  </a:lnTo>
                  <a:lnTo>
                    <a:pt x="6167" y="1142"/>
                  </a:lnTo>
                  <a:lnTo>
                    <a:pt x="361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2"/>
            <p:cNvSpPr/>
            <p:nvPr/>
          </p:nvSpPr>
          <p:spPr>
            <a:xfrm>
              <a:off x="3210327" y="3514152"/>
              <a:ext cx="106303" cy="72505"/>
            </a:xfrm>
            <a:custGeom>
              <a:avLst/>
              <a:gdLst/>
              <a:ahLst/>
              <a:cxnLst/>
              <a:rect l="l" t="t" r="r" b="b"/>
              <a:pathLst>
                <a:path w="6193" h="4224" extrusionOk="0">
                  <a:moveTo>
                    <a:pt x="4412" y="1"/>
                  </a:moveTo>
                  <a:cubicBezTo>
                    <a:pt x="4092" y="1"/>
                    <a:pt x="3757" y="48"/>
                    <a:pt x="3436" y="166"/>
                  </a:cubicBezTo>
                  <a:lnTo>
                    <a:pt x="1" y="1297"/>
                  </a:lnTo>
                  <a:lnTo>
                    <a:pt x="4304" y="4224"/>
                  </a:lnTo>
                  <a:lnTo>
                    <a:pt x="4304" y="4224"/>
                  </a:lnTo>
                  <a:lnTo>
                    <a:pt x="3442" y="3118"/>
                  </a:lnTo>
                  <a:cubicBezTo>
                    <a:pt x="3258" y="2884"/>
                    <a:pt x="3265" y="2536"/>
                    <a:pt x="3485" y="2335"/>
                  </a:cubicBezTo>
                  <a:cubicBezTo>
                    <a:pt x="3733" y="2107"/>
                    <a:pt x="4119" y="1941"/>
                    <a:pt x="4402" y="1746"/>
                  </a:cubicBezTo>
                  <a:lnTo>
                    <a:pt x="5962" y="948"/>
                  </a:lnTo>
                  <a:cubicBezTo>
                    <a:pt x="6162" y="845"/>
                    <a:pt x="6193" y="569"/>
                    <a:pt x="6018" y="428"/>
                  </a:cubicBezTo>
                  <a:cubicBezTo>
                    <a:pt x="5785" y="240"/>
                    <a:pt x="5137" y="1"/>
                    <a:pt x="44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2"/>
            <p:cNvSpPr/>
            <p:nvPr/>
          </p:nvSpPr>
          <p:spPr>
            <a:xfrm>
              <a:off x="3268585" y="3626892"/>
              <a:ext cx="78084" cy="29301"/>
            </a:xfrm>
            <a:custGeom>
              <a:avLst/>
              <a:gdLst/>
              <a:ahLst/>
              <a:cxnLst/>
              <a:rect l="l" t="t" r="r" b="b"/>
              <a:pathLst>
                <a:path w="4549" h="1707" extrusionOk="0">
                  <a:moveTo>
                    <a:pt x="88" y="0"/>
                  </a:moveTo>
                  <a:cubicBezTo>
                    <a:pt x="53" y="0"/>
                    <a:pt x="20" y="22"/>
                    <a:pt x="8" y="57"/>
                  </a:cubicBezTo>
                  <a:cubicBezTo>
                    <a:pt x="0" y="77"/>
                    <a:pt x="2" y="99"/>
                    <a:pt x="11" y="119"/>
                  </a:cubicBezTo>
                  <a:cubicBezTo>
                    <a:pt x="20" y="139"/>
                    <a:pt x="38" y="157"/>
                    <a:pt x="59" y="164"/>
                  </a:cubicBezTo>
                  <a:lnTo>
                    <a:pt x="4398" y="1701"/>
                  </a:lnTo>
                  <a:cubicBezTo>
                    <a:pt x="4409" y="1705"/>
                    <a:pt x="4420" y="1707"/>
                    <a:pt x="4429" y="1707"/>
                  </a:cubicBezTo>
                  <a:cubicBezTo>
                    <a:pt x="4514" y="1707"/>
                    <a:pt x="4549" y="1577"/>
                    <a:pt x="4454" y="1543"/>
                  </a:cubicBezTo>
                  <a:lnTo>
                    <a:pt x="116" y="5"/>
                  </a:lnTo>
                  <a:cubicBezTo>
                    <a:pt x="106" y="2"/>
                    <a:pt x="97" y="0"/>
                    <a:pt x="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2"/>
            <p:cNvSpPr/>
            <p:nvPr/>
          </p:nvSpPr>
          <p:spPr>
            <a:xfrm>
              <a:off x="3264929" y="3654682"/>
              <a:ext cx="88177" cy="33060"/>
            </a:xfrm>
            <a:custGeom>
              <a:avLst/>
              <a:gdLst/>
              <a:ahLst/>
              <a:cxnLst/>
              <a:rect l="l" t="t" r="r" b="b"/>
              <a:pathLst>
                <a:path w="5137" h="1926" extrusionOk="0">
                  <a:moveTo>
                    <a:pt x="88" y="1"/>
                  </a:moveTo>
                  <a:cubicBezTo>
                    <a:pt x="54" y="1"/>
                    <a:pt x="21" y="23"/>
                    <a:pt x="9" y="57"/>
                  </a:cubicBezTo>
                  <a:cubicBezTo>
                    <a:pt x="1" y="77"/>
                    <a:pt x="2" y="101"/>
                    <a:pt x="12" y="119"/>
                  </a:cubicBezTo>
                  <a:cubicBezTo>
                    <a:pt x="20" y="141"/>
                    <a:pt x="38" y="157"/>
                    <a:pt x="60" y="165"/>
                  </a:cubicBezTo>
                  <a:lnTo>
                    <a:pt x="5010" y="1920"/>
                  </a:lnTo>
                  <a:cubicBezTo>
                    <a:pt x="5020" y="1924"/>
                    <a:pt x="5030" y="1925"/>
                    <a:pt x="5040" y="1925"/>
                  </a:cubicBezTo>
                  <a:cubicBezTo>
                    <a:pt x="5075" y="1925"/>
                    <a:pt x="5109" y="1904"/>
                    <a:pt x="5121" y="1870"/>
                  </a:cubicBezTo>
                  <a:cubicBezTo>
                    <a:pt x="5137" y="1825"/>
                    <a:pt x="5112" y="1775"/>
                    <a:pt x="5066" y="1761"/>
                  </a:cubicBezTo>
                  <a:lnTo>
                    <a:pt x="116" y="6"/>
                  </a:lnTo>
                  <a:cubicBezTo>
                    <a:pt x="107" y="2"/>
                    <a:pt x="98" y="1"/>
                    <a:pt x="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2"/>
            <p:cNvSpPr/>
            <p:nvPr/>
          </p:nvSpPr>
          <p:spPr>
            <a:xfrm>
              <a:off x="3261135" y="3683107"/>
              <a:ext cx="67149" cy="25439"/>
            </a:xfrm>
            <a:custGeom>
              <a:avLst/>
              <a:gdLst/>
              <a:ahLst/>
              <a:cxnLst/>
              <a:rect l="l" t="t" r="r" b="b"/>
              <a:pathLst>
                <a:path w="3912" h="1482" extrusionOk="0">
                  <a:moveTo>
                    <a:pt x="86" y="1"/>
                  </a:moveTo>
                  <a:cubicBezTo>
                    <a:pt x="52" y="1"/>
                    <a:pt x="20" y="22"/>
                    <a:pt x="8" y="56"/>
                  </a:cubicBezTo>
                  <a:cubicBezTo>
                    <a:pt x="0" y="76"/>
                    <a:pt x="2" y="100"/>
                    <a:pt x="11" y="120"/>
                  </a:cubicBezTo>
                  <a:cubicBezTo>
                    <a:pt x="21" y="140"/>
                    <a:pt x="38" y="156"/>
                    <a:pt x="60" y="164"/>
                  </a:cubicBezTo>
                  <a:lnTo>
                    <a:pt x="3765" y="1477"/>
                  </a:lnTo>
                  <a:cubicBezTo>
                    <a:pt x="3775" y="1481"/>
                    <a:pt x="3784" y="1482"/>
                    <a:pt x="3793" y="1482"/>
                  </a:cubicBezTo>
                  <a:cubicBezTo>
                    <a:pt x="3876" y="1482"/>
                    <a:pt x="3911" y="1354"/>
                    <a:pt x="3821" y="1318"/>
                  </a:cubicBezTo>
                  <a:lnTo>
                    <a:pt x="116" y="6"/>
                  </a:lnTo>
                  <a:cubicBezTo>
                    <a:pt x="106" y="2"/>
                    <a:pt x="96" y="1"/>
                    <a:pt x="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2"/>
            <p:cNvSpPr/>
            <p:nvPr/>
          </p:nvSpPr>
          <p:spPr>
            <a:xfrm>
              <a:off x="2442348" y="3057855"/>
              <a:ext cx="792525" cy="676747"/>
            </a:xfrm>
            <a:custGeom>
              <a:avLst/>
              <a:gdLst/>
              <a:ahLst/>
              <a:cxnLst/>
              <a:rect l="l" t="t" r="r" b="b"/>
              <a:pathLst>
                <a:path w="46171" h="39426" extrusionOk="0">
                  <a:moveTo>
                    <a:pt x="6844" y="1"/>
                  </a:moveTo>
                  <a:cubicBezTo>
                    <a:pt x="5475" y="1"/>
                    <a:pt x="4096" y="458"/>
                    <a:pt x="2953" y="1403"/>
                  </a:cubicBezTo>
                  <a:cubicBezTo>
                    <a:pt x="439" y="3483"/>
                    <a:pt x="0" y="7169"/>
                    <a:pt x="1955" y="9779"/>
                  </a:cubicBezTo>
                  <a:lnTo>
                    <a:pt x="23053" y="35938"/>
                  </a:lnTo>
                  <a:lnTo>
                    <a:pt x="44169" y="39426"/>
                  </a:lnTo>
                  <a:lnTo>
                    <a:pt x="46171" y="27306"/>
                  </a:lnTo>
                  <a:lnTo>
                    <a:pt x="29589" y="24568"/>
                  </a:lnTo>
                  <a:lnTo>
                    <a:pt x="11766" y="2483"/>
                  </a:lnTo>
                  <a:cubicBezTo>
                    <a:pt x="10563" y="854"/>
                    <a:pt x="8713" y="1"/>
                    <a:pt x="68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2"/>
            <p:cNvSpPr/>
            <p:nvPr/>
          </p:nvSpPr>
          <p:spPr>
            <a:xfrm>
              <a:off x="2524654" y="3286973"/>
              <a:ext cx="416526" cy="398794"/>
            </a:xfrm>
            <a:custGeom>
              <a:avLst/>
              <a:gdLst/>
              <a:ahLst/>
              <a:cxnLst/>
              <a:rect l="l" t="t" r="r" b="b"/>
              <a:pathLst>
                <a:path w="24266" h="23233" extrusionOk="0">
                  <a:moveTo>
                    <a:pt x="142" y="0"/>
                  </a:moveTo>
                  <a:cubicBezTo>
                    <a:pt x="114" y="0"/>
                    <a:pt x="86" y="10"/>
                    <a:pt x="63" y="29"/>
                  </a:cubicBezTo>
                  <a:cubicBezTo>
                    <a:pt x="9" y="72"/>
                    <a:pt x="1" y="150"/>
                    <a:pt x="44" y="205"/>
                  </a:cubicBezTo>
                  <a:lnTo>
                    <a:pt x="18119" y="22448"/>
                  </a:lnTo>
                  <a:lnTo>
                    <a:pt x="18152" y="22487"/>
                  </a:lnTo>
                  <a:lnTo>
                    <a:pt x="24120" y="23232"/>
                  </a:lnTo>
                  <a:lnTo>
                    <a:pt x="24138" y="23232"/>
                  </a:lnTo>
                  <a:cubicBezTo>
                    <a:pt x="24203" y="23232"/>
                    <a:pt x="24258" y="23181"/>
                    <a:pt x="24262" y="23114"/>
                  </a:cubicBezTo>
                  <a:cubicBezTo>
                    <a:pt x="24266" y="23048"/>
                    <a:pt x="24217" y="22991"/>
                    <a:pt x="24152" y="22983"/>
                  </a:cubicBezTo>
                  <a:lnTo>
                    <a:pt x="18283" y="22248"/>
                  </a:lnTo>
                  <a:lnTo>
                    <a:pt x="239" y="47"/>
                  </a:lnTo>
                  <a:cubicBezTo>
                    <a:pt x="215" y="16"/>
                    <a:pt x="178" y="0"/>
                    <a:pt x="1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2"/>
            <p:cNvSpPr/>
            <p:nvPr/>
          </p:nvSpPr>
          <p:spPr>
            <a:xfrm>
              <a:off x="2731492" y="3209353"/>
              <a:ext cx="481118" cy="313639"/>
            </a:xfrm>
            <a:custGeom>
              <a:avLst/>
              <a:gdLst/>
              <a:ahLst/>
              <a:cxnLst/>
              <a:rect l="l" t="t" r="r" b="b"/>
              <a:pathLst>
                <a:path w="28029" h="18272" extrusionOk="0">
                  <a:moveTo>
                    <a:pt x="143" y="0"/>
                  </a:moveTo>
                  <a:cubicBezTo>
                    <a:pt x="116" y="0"/>
                    <a:pt x="89" y="9"/>
                    <a:pt x="66" y="26"/>
                  </a:cubicBezTo>
                  <a:cubicBezTo>
                    <a:pt x="11" y="69"/>
                    <a:pt x="0" y="148"/>
                    <a:pt x="44" y="203"/>
                  </a:cubicBezTo>
                  <a:lnTo>
                    <a:pt x="12194" y="15926"/>
                  </a:lnTo>
                  <a:lnTo>
                    <a:pt x="12225" y="15967"/>
                  </a:lnTo>
                  <a:lnTo>
                    <a:pt x="27878" y="18269"/>
                  </a:lnTo>
                  <a:cubicBezTo>
                    <a:pt x="27885" y="18271"/>
                    <a:pt x="27891" y="18271"/>
                    <a:pt x="27897" y="18271"/>
                  </a:cubicBezTo>
                  <a:cubicBezTo>
                    <a:pt x="27964" y="18271"/>
                    <a:pt x="28019" y="18220"/>
                    <a:pt x="28023" y="18154"/>
                  </a:cubicBezTo>
                  <a:cubicBezTo>
                    <a:pt x="28028" y="18089"/>
                    <a:pt x="27981" y="18029"/>
                    <a:pt x="27916" y="18021"/>
                  </a:cubicBezTo>
                  <a:lnTo>
                    <a:pt x="12362" y="15734"/>
                  </a:lnTo>
                  <a:lnTo>
                    <a:pt x="242" y="50"/>
                  </a:lnTo>
                  <a:cubicBezTo>
                    <a:pt x="218" y="17"/>
                    <a:pt x="180" y="0"/>
                    <a:pt x="1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2"/>
            <p:cNvSpPr/>
            <p:nvPr/>
          </p:nvSpPr>
          <p:spPr>
            <a:xfrm>
              <a:off x="2632622" y="2747975"/>
              <a:ext cx="37437" cy="20323"/>
            </a:xfrm>
            <a:custGeom>
              <a:avLst/>
              <a:gdLst/>
              <a:ahLst/>
              <a:cxnLst/>
              <a:rect l="l" t="t" r="r" b="b"/>
              <a:pathLst>
                <a:path w="2181" h="1184" extrusionOk="0">
                  <a:moveTo>
                    <a:pt x="1069" y="1"/>
                  </a:moveTo>
                  <a:cubicBezTo>
                    <a:pt x="547" y="1"/>
                    <a:pt x="78" y="405"/>
                    <a:pt x="55" y="425"/>
                  </a:cubicBezTo>
                  <a:cubicBezTo>
                    <a:pt x="0" y="473"/>
                    <a:pt x="46" y="550"/>
                    <a:pt x="103" y="550"/>
                  </a:cubicBezTo>
                  <a:cubicBezTo>
                    <a:pt x="118" y="550"/>
                    <a:pt x="134" y="545"/>
                    <a:pt x="149" y="531"/>
                  </a:cubicBezTo>
                  <a:cubicBezTo>
                    <a:pt x="155" y="527"/>
                    <a:pt x="599" y="148"/>
                    <a:pt x="1070" y="148"/>
                  </a:cubicBezTo>
                  <a:cubicBezTo>
                    <a:pt x="1094" y="148"/>
                    <a:pt x="1117" y="149"/>
                    <a:pt x="1141" y="151"/>
                  </a:cubicBezTo>
                  <a:cubicBezTo>
                    <a:pt x="541" y="464"/>
                    <a:pt x="670" y="1057"/>
                    <a:pt x="672" y="1063"/>
                  </a:cubicBezTo>
                  <a:cubicBezTo>
                    <a:pt x="680" y="1097"/>
                    <a:pt x="710" y="1118"/>
                    <a:pt x="743" y="1118"/>
                  </a:cubicBezTo>
                  <a:cubicBezTo>
                    <a:pt x="745" y="1118"/>
                    <a:pt x="747" y="1118"/>
                    <a:pt x="750" y="1118"/>
                  </a:cubicBezTo>
                  <a:cubicBezTo>
                    <a:pt x="751" y="1117"/>
                    <a:pt x="754" y="1117"/>
                    <a:pt x="757" y="1117"/>
                  </a:cubicBezTo>
                  <a:cubicBezTo>
                    <a:pt x="796" y="1107"/>
                    <a:pt x="820" y="1068"/>
                    <a:pt x="810" y="1031"/>
                  </a:cubicBezTo>
                  <a:cubicBezTo>
                    <a:pt x="804" y="1006"/>
                    <a:pt x="683" y="446"/>
                    <a:pt x="1361" y="209"/>
                  </a:cubicBezTo>
                  <a:cubicBezTo>
                    <a:pt x="1653" y="329"/>
                    <a:pt x="1881" y="633"/>
                    <a:pt x="2034" y="1134"/>
                  </a:cubicBezTo>
                  <a:cubicBezTo>
                    <a:pt x="2042" y="1164"/>
                    <a:pt x="2071" y="1184"/>
                    <a:pt x="2102" y="1184"/>
                  </a:cubicBezTo>
                  <a:cubicBezTo>
                    <a:pt x="2104" y="1184"/>
                    <a:pt x="2106" y="1184"/>
                    <a:pt x="2108" y="1184"/>
                  </a:cubicBezTo>
                  <a:cubicBezTo>
                    <a:pt x="2113" y="1184"/>
                    <a:pt x="2118" y="1182"/>
                    <a:pt x="2121" y="1180"/>
                  </a:cubicBezTo>
                  <a:cubicBezTo>
                    <a:pt x="2158" y="1170"/>
                    <a:pt x="2180" y="1131"/>
                    <a:pt x="2169" y="1093"/>
                  </a:cubicBezTo>
                  <a:cubicBezTo>
                    <a:pt x="2004" y="552"/>
                    <a:pt x="1750" y="218"/>
                    <a:pt x="1417" y="81"/>
                  </a:cubicBezTo>
                  <a:cubicBezTo>
                    <a:pt x="1408" y="70"/>
                    <a:pt x="1394" y="63"/>
                    <a:pt x="1378" y="62"/>
                  </a:cubicBezTo>
                  <a:cubicBezTo>
                    <a:pt x="1360" y="56"/>
                    <a:pt x="1344" y="42"/>
                    <a:pt x="1324" y="35"/>
                  </a:cubicBezTo>
                  <a:cubicBezTo>
                    <a:pt x="1239" y="11"/>
                    <a:pt x="1153" y="1"/>
                    <a:pt x="10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2"/>
            <p:cNvSpPr/>
            <p:nvPr/>
          </p:nvSpPr>
          <p:spPr>
            <a:xfrm>
              <a:off x="3414333" y="3559742"/>
              <a:ext cx="70754" cy="49143"/>
            </a:xfrm>
            <a:custGeom>
              <a:avLst/>
              <a:gdLst/>
              <a:ahLst/>
              <a:cxnLst/>
              <a:rect l="l" t="t" r="r" b="b"/>
              <a:pathLst>
                <a:path w="4122" h="2863" extrusionOk="0">
                  <a:moveTo>
                    <a:pt x="863" y="0"/>
                  </a:moveTo>
                  <a:cubicBezTo>
                    <a:pt x="408" y="0"/>
                    <a:pt x="1" y="85"/>
                    <a:pt x="106" y="412"/>
                  </a:cubicBezTo>
                  <a:cubicBezTo>
                    <a:pt x="328" y="1097"/>
                    <a:pt x="2632" y="2863"/>
                    <a:pt x="2632" y="2863"/>
                  </a:cubicBezTo>
                  <a:lnTo>
                    <a:pt x="4122" y="1624"/>
                  </a:lnTo>
                  <a:lnTo>
                    <a:pt x="2133" y="273"/>
                  </a:lnTo>
                  <a:cubicBezTo>
                    <a:pt x="1986" y="158"/>
                    <a:pt x="1812" y="83"/>
                    <a:pt x="1627" y="58"/>
                  </a:cubicBezTo>
                  <a:cubicBezTo>
                    <a:pt x="1421" y="30"/>
                    <a:pt x="1134" y="0"/>
                    <a:pt x="8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2"/>
            <p:cNvSpPr/>
            <p:nvPr/>
          </p:nvSpPr>
          <p:spPr>
            <a:xfrm>
              <a:off x="3437471" y="3546783"/>
              <a:ext cx="70754" cy="49143"/>
            </a:xfrm>
            <a:custGeom>
              <a:avLst/>
              <a:gdLst/>
              <a:ahLst/>
              <a:cxnLst/>
              <a:rect l="l" t="t" r="r" b="b"/>
              <a:pathLst>
                <a:path w="4122" h="2863" extrusionOk="0">
                  <a:moveTo>
                    <a:pt x="866" y="1"/>
                  </a:moveTo>
                  <a:cubicBezTo>
                    <a:pt x="410" y="1"/>
                    <a:pt x="0" y="86"/>
                    <a:pt x="106" y="413"/>
                  </a:cubicBezTo>
                  <a:cubicBezTo>
                    <a:pt x="328" y="1097"/>
                    <a:pt x="2632" y="2863"/>
                    <a:pt x="2632" y="2863"/>
                  </a:cubicBezTo>
                  <a:lnTo>
                    <a:pt x="4122" y="1625"/>
                  </a:lnTo>
                  <a:lnTo>
                    <a:pt x="2133" y="274"/>
                  </a:lnTo>
                  <a:cubicBezTo>
                    <a:pt x="1986" y="157"/>
                    <a:pt x="1811" y="83"/>
                    <a:pt x="1627" y="58"/>
                  </a:cubicBezTo>
                  <a:cubicBezTo>
                    <a:pt x="1422" y="30"/>
                    <a:pt x="1136" y="1"/>
                    <a:pt x="8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2"/>
            <p:cNvSpPr/>
            <p:nvPr/>
          </p:nvSpPr>
          <p:spPr>
            <a:xfrm>
              <a:off x="3460627" y="3533823"/>
              <a:ext cx="70737" cy="49178"/>
            </a:xfrm>
            <a:custGeom>
              <a:avLst/>
              <a:gdLst/>
              <a:ahLst/>
              <a:cxnLst/>
              <a:rect l="l" t="t" r="r" b="b"/>
              <a:pathLst>
                <a:path w="4121" h="2865" extrusionOk="0">
                  <a:moveTo>
                    <a:pt x="862" y="1"/>
                  </a:moveTo>
                  <a:cubicBezTo>
                    <a:pt x="407" y="1"/>
                    <a:pt x="0" y="87"/>
                    <a:pt x="107" y="413"/>
                  </a:cubicBezTo>
                  <a:cubicBezTo>
                    <a:pt x="328" y="1098"/>
                    <a:pt x="2632" y="2864"/>
                    <a:pt x="2632" y="2864"/>
                  </a:cubicBezTo>
                  <a:lnTo>
                    <a:pt x="4121" y="1625"/>
                  </a:lnTo>
                  <a:lnTo>
                    <a:pt x="2132" y="274"/>
                  </a:lnTo>
                  <a:cubicBezTo>
                    <a:pt x="1985" y="159"/>
                    <a:pt x="1810" y="84"/>
                    <a:pt x="1626" y="59"/>
                  </a:cubicBezTo>
                  <a:cubicBezTo>
                    <a:pt x="1420" y="31"/>
                    <a:pt x="1133" y="1"/>
                    <a:pt x="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2"/>
            <p:cNvSpPr/>
            <p:nvPr/>
          </p:nvSpPr>
          <p:spPr>
            <a:xfrm>
              <a:off x="3423568" y="3520863"/>
              <a:ext cx="128205" cy="103076"/>
            </a:xfrm>
            <a:custGeom>
              <a:avLst/>
              <a:gdLst/>
              <a:ahLst/>
              <a:cxnLst/>
              <a:rect l="l" t="t" r="r" b="b"/>
              <a:pathLst>
                <a:path w="7469" h="6005" extrusionOk="0">
                  <a:moveTo>
                    <a:pt x="4369" y="1"/>
                  </a:moveTo>
                  <a:cubicBezTo>
                    <a:pt x="3914" y="1"/>
                    <a:pt x="3506" y="87"/>
                    <a:pt x="3612" y="413"/>
                  </a:cubicBezTo>
                  <a:cubicBezTo>
                    <a:pt x="3834" y="1098"/>
                    <a:pt x="5913" y="2538"/>
                    <a:pt x="5913" y="2538"/>
                  </a:cubicBezTo>
                  <a:lnTo>
                    <a:pt x="863" y="3572"/>
                  </a:lnTo>
                  <a:cubicBezTo>
                    <a:pt x="550" y="4418"/>
                    <a:pt x="915" y="4034"/>
                    <a:pt x="1" y="5875"/>
                  </a:cubicBezTo>
                  <a:cubicBezTo>
                    <a:pt x="1" y="5875"/>
                    <a:pt x="332" y="6005"/>
                    <a:pt x="952" y="6005"/>
                  </a:cubicBezTo>
                  <a:cubicBezTo>
                    <a:pt x="1623" y="6005"/>
                    <a:pt x="2630" y="5853"/>
                    <a:pt x="3921" y="5223"/>
                  </a:cubicBezTo>
                  <a:cubicBezTo>
                    <a:pt x="5444" y="4480"/>
                    <a:pt x="6667" y="3608"/>
                    <a:pt x="7169" y="2658"/>
                  </a:cubicBezTo>
                  <a:cubicBezTo>
                    <a:pt x="7468" y="2092"/>
                    <a:pt x="7280" y="1390"/>
                    <a:pt x="6751" y="1031"/>
                  </a:cubicBezTo>
                  <a:lnTo>
                    <a:pt x="5637" y="274"/>
                  </a:lnTo>
                  <a:cubicBezTo>
                    <a:pt x="5492" y="159"/>
                    <a:pt x="5317" y="84"/>
                    <a:pt x="5133" y="59"/>
                  </a:cubicBezTo>
                  <a:cubicBezTo>
                    <a:pt x="4927" y="31"/>
                    <a:pt x="4640" y="1"/>
                    <a:pt x="4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2"/>
            <p:cNvSpPr/>
            <p:nvPr/>
          </p:nvSpPr>
          <p:spPr>
            <a:xfrm>
              <a:off x="3468128" y="3548001"/>
              <a:ext cx="31206" cy="18590"/>
            </a:xfrm>
            <a:custGeom>
              <a:avLst/>
              <a:gdLst/>
              <a:ahLst/>
              <a:cxnLst/>
              <a:rect l="l" t="t" r="r" b="b"/>
              <a:pathLst>
                <a:path w="1818" h="1083" extrusionOk="0">
                  <a:moveTo>
                    <a:pt x="80" y="0"/>
                  </a:moveTo>
                  <a:cubicBezTo>
                    <a:pt x="37" y="0"/>
                    <a:pt x="1" y="45"/>
                    <a:pt x="19" y="91"/>
                  </a:cubicBezTo>
                  <a:cubicBezTo>
                    <a:pt x="25" y="105"/>
                    <a:pt x="35" y="116"/>
                    <a:pt x="47" y="124"/>
                  </a:cubicBezTo>
                  <a:lnTo>
                    <a:pt x="1682" y="1071"/>
                  </a:lnTo>
                  <a:cubicBezTo>
                    <a:pt x="1695" y="1079"/>
                    <a:pt x="1707" y="1082"/>
                    <a:pt x="1719" y="1082"/>
                  </a:cubicBezTo>
                  <a:cubicBezTo>
                    <a:pt x="1779" y="1082"/>
                    <a:pt x="1817" y="992"/>
                    <a:pt x="1749" y="955"/>
                  </a:cubicBezTo>
                  <a:lnTo>
                    <a:pt x="114" y="10"/>
                  </a:lnTo>
                  <a:cubicBezTo>
                    <a:pt x="103" y="3"/>
                    <a:pt x="92" y="0"/>
                    <a:pt x="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2"/>
            <p:cNvSpPr/>
            <p:nvPr/>
          </p:nvSpPr>
          <p:spPr>
            <a:xfrm>
              <a:off x="3489447" y="3534527"/>
              <a:ext cx="31172" cy="18590"/>
            </a:xfrm>
            <a:custGeom>
              <a:avLst/>
              <a:gdLst/>
              <a:ahLst/>
              <a:cxnLst/>
              <a:rect l="l" t="t" r="r" b="b"/>
              <a:pathLst>
                <a:path w="1816" h="1083" extrusionOk="0">
                  <a:moveTo>
                    <a:pt x="80" y="1"/>
                  </a:moveTo>
                  <a:cubicBezTo>
                    <a:pt x="37" y="1"/>
                    <a:pt x="0" y="46"/>
                    <a:pt x="19" y="91"/>
                  </a:cubicBezTo>
                  <a:cubicBezTo>
                    <a:pt x="24" y="105"/>
                    <a:pt x="35" y="116"/>
                    <a:pt x="47" y="124"/>
                  </a:cubicBezTo>
                  <a:lnTo>
                    <a:pt x="1682" y="1071"/>
                  </a:lnTo>
                  <a:cubicBezTo>
                    <a:pt x="1694" y="1079"/>
                    <a:pt x="1707" y="1082"/>
                    <a:pt x="1718" y="1082"/>
                  </a:cubicBezTo>
                  <a:cubicBezTo>
                    <a:pt x="1777" y="1082"/>
                    <a:pt x="1815" y="992"/>
                    <a:pt x="1747" y="956"/>
                  </a:cubicBezTo>
                  <a:lnTo>
                    <a:pt x="114" y="10"/>
                  </a:lnTo>
                  <a:cubicBezTo>
                    <a:pt x="103" y="4"/>
                    <a:pt x="91" y="1"/>
                    <a:pt x="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2"/>
            <p:cNvSpPr/>
            <p:nvPr/>
          </p:nvSpPr>
          <p:spPr>
            <a:xfrm>
              <a:off x="3442707" y="3560944"/>
              <a:ext cx="30794" cy="18538"/>
            </a:xfrm>
            <a:custGeom>
              <a:avLst/>
              <a:gdLst/>
              <a:ahLst/>
              <a:cxnLst/>
              <a:rect l="l" t="t" r="r" b="b"/>
              <a:pathLst>
                <a:path w="1794" h="1080" extrusionOk="0">
                  <a:moveTo>
                    <a:pt x="82" y="0"/>
                  </a:moveTo>
                  <a:cubicBezTo>
                    <a:pt x="38" y="0"/>
                    <a:pt x="1" y="45"/>
                    <a:pt x="20" y="92"/>
                  </a:cubicBezTo>
                  <a:cubicBezTo>
                    <a:pt x="26" y="105"/>
                    <a:pt x="35" y="117"/>
                    <a:pt x="48" y="123"/>
                  </a:cubicBezTo>
                  <a:lnTo>
                    <a:pt x="1684" y="1070"/>
                  </a:lnTo>
                  <a:cubicBezTo>
                    <a:pt x="1695" y="1077"/>
                    <a:pt x="1706" y="1080"/>
                    <a:pt x="1717" y="1080"/>
                  </a:cubicBezTo>
                  <a:cubicBezTo>
                    <a:pt x="1740" y="1080"/>
                    <a:pt x="1762" y="1068"/>
                    <a:pt x="1775" y="1047"/>
                  </a:cubicBezTo>
                  <a:cubicBezTo>
                    <a:pt x="1793" y="1016"/>
                    <a:pt x="1783" y="975"/>
                    <a:pt x="1750" y="956"/>
                  </a:cubicBezTo>
                  <a:lnTo>
                    <a:pt x="115" y="10"/>
                  </a:lnTo>
                  <a:cubicBezTo>
                    <a:pt x="104" y="3"/>
                    <a:pt x="93" y="0"/>
                    <a:pt x="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2"/>
            <p:cNvSpPr/>
            <p:nvPr/>
          </p:nvSpPr>
          <p:spPr>
            <a:xfrm>
              <a:off x="4273184" y="3064601"/>
              <a:ext cx="472999" cy="595814"/>
            </a:xfrm>
            <a:custGeom>
              <a:avLst/>
              <a:gdLst/>
              <a:ahLst/>
              <a:cxnLst/>
              <a:rect l="l" t="t" r="r" b="b"/>
              <a:pathLst>
                <a:path w="27556" h="34711" extrusionOk="0">
                  <a:moveTo>
                    <a:pt x="22172" y="1"/>
                  </a:moveTo>
                  <a:cubicBezTo>
                    <a:pt x="20343" y="1"/>
                    <a:pt x="18601" y="1068"/>
                    <a:pt x="17827" y="2853"/>
                  </a:cubicBezTo>
                  <a:lnTo>
                    <a:pt x="10552" y="19623"/>
                  </a:lnTo>
                  <a:lnTo>
                    <a:pt x="2337" y="26302"/>
                  </a:lnTo>
                  <a:cubicBezTo>
                    <a:pt x="308" y="27951"/>
                    <a:pt x="0" y="30933"/>
                    <a:pt x="1649" y="32963"/>
                  </a:cubicBezTo>
                  <a:cubicBezTo>
                    <a:pt x="2547" y="34068"/>
                    <a:pt x="3896" y="34710"/>
                    <a:pt x="5321" y="34710"/>
                  </a:cubicBezTo>
                  <a:cubicBezTo>
                    <a:pt x="5323" y="34710"/>
                    <a:pt x="5325" y="34710"/>
                    <a:pt x="5326" y="34710"/>
                  </a:cubicBezTo>
                  <a:cubicBezTo>
                    <a:pt x="6414" y="34710"/>
                    <a:pt x="7467" y="34336"/>
                    <a:pt x="8309" y="33649"/>
                  </a:cubicBezTo>
                  <a:lnTo>
                    <a:pt x="18318" y="25512"/>
                  </a:lnTo>
                  <a:lnTo>
                    <a:pt x="26515" y="6622"/>
                  </a:lnTo>
                  <a:cubicBezTo>
                    <a:pt x="27555" y="4222"/>
                    <a:pt x="26454" y="1435"/>
                    <a:pt x="24055" y="394"/>
                  </a:cubicBezTo>
                  <a:cubicBezTo>
                    <a:pt x="23441" y="127"/>
                    <a:pt x="22801" y="1"/>
                    <a:pt x="221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2"/>
            <p:cNvSpPr/>
            <p:nvPr/>
          </p:nvSpPr>
          <p:spPr>
            <a:xfrm>
              <a:off x="4551480" y="3679056"/>
              <a:ext cx="458374" cy="371262"/>
            </a:xfrm>
            <a:custGeom>
              <a:avLst/>
              <a:gdLst/>
              <a:ahLst/>
              <a:cxnLst/>
              <a:rect l="l" t="t" r="r" b="b"/>
              <a:pathLst>
                <a:path w="26704" h="21629" extrusionOk="0">
                  <a:moveTo>
                    <a:pt x="25893" y="0"/>
                  </a:moveTo>
                  <a:cubicBezTo>
                    <a:pt x="25893" y="0"/>
                    <a:pt x="15163" y="1714"/>
                    <a:pt x="7092" y="1714"/>
                  </a:cubicBezTo>
                  <a:cubicBezTo>
                    <a:pt x="4166" y="1714"/>
                    <a:pt x="1590" y="1489"/>
                    <a:pt x="1" y="876"/>
                  </a:cubicBezTo>
                  <a:lnTo>
                    <a:pt x="1" y="876"/>
                  </a:lnTo>
                  <a:cubicBezTo>
                    <a:pt x="1" y="876"/>
                    <a:pt x="817" y="15186"/>
                    <a:pt x="1748" y="21629"/>
                  </a:cubicBezTo>
                  <a:lnTo>
                    <a:pt x="26704" y="19791"/>
                  </a:lnTo>
                  <a:lnTo>
                    <a:pt x="258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2"/>
            <p:cNvSpPr/>
            <p:nvPr/>
          </p:nvSpPr>
          <p:spPr>
            <a:xfrm>
              <a:off x="4479833" y="4893171"/>
              <a:ext cx="278554" cy="169298"/>
            </a:xfrm>
            <a:custGeom>
              <a:avLst/>
              <a:gdLst/>
              <a:ahLst/>
              <a:cxnLst/>
              <a:rect l="l" t="t" r="r" b="b"/>
              <a:pathLst>
                <a:path w="16228" h="9863" extrusionOk="0">
                  <a:moveTo>
                    <a:pt x="10081" y="0"/>
                  </a:moveTo>
                  <a:lnTo>
                    <a:pt x="0" y="9863"/>
                  </a:lnTo>
                  <a:lnTo>
                    <a:pt x="8730" y="9863"/>
                  </a:lnTo>
                  <a:lnTo>
                    <a:pt x="16228" y="6487"/>
                  </a:lnTo>
                  <a:lnTo>
                    <a:pt x="16228" y="381"/>
                  </a:lnTo>
                  <a:lnTo>
                    <a:pt x="1008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2"/>
            <p:cNvSpPr/>
            <p:nvPr/>
          </p:nvSpPr>
          <p:spPr>
            <a:xfrm>
              <a:off x="4524462" y="3038527"/>
              <a:ext cx="556009" cy="691406"/>
            </a:xfrm>
            <a:custGeom>
              <a:avLst/>
              <a:gdLst/>
              <a:ahLst/>
              <a:cxnLst/>
              <a:rect l="l" t="t" r="r" b="b"/>
              <a:pathLst>
                <a:path w="32392" h="40280" extrusionOk="0">
                  <a:moveTo>
                    <a:pt x="22665" y="0"/>
                  </a:moveTo>
                  <a:lnTo>
                    <a:pt x="8118" y="97"/>
                  </a:lnTo>
                  <a:cubicBezTo>
                    <a:pt x="7077" y="233"/>
                    <a:pt x="6052" y="653"/>
                    <a:pt x="5119" y="1325"/>
                  </a:cubicBezTo>
                  <a:cubicBezTo>
                    <a:pt x="4481" y="1785"/>
                    <a:pt x="4124" y="2061"/>
                    <a:pt x="3467" y="2768"/>
                  </a:cubicBezTo>
                  <a:cubicBezTo>
                    <a:pt x="1" y="6495"/>
                    <a:pt x="2155" y="20292"/>
                    <a:pt x="3108" y="27228"/>
                  </a:cubicBezTo>
                  <a:lnTo>
                    <a:pt x="1575" y="38192"/>
                  </a:lnTo>
                  <a:lnTo>
                    <a:pt x="11213" y="39886"/>
                  </a:lnTo>
                  <a:cubicBezTo>
                    <a:pt x="12376" y="40092"/>
                    <a:pt x="13553" y="40218"/>
                    <a:pt x="14735" y="40260"/>
                  </a:cubicBezTo>
                  <a:cubicBezTo>
                    <a:pt x="14938" y="40267"/>
                    <a:pt x="15141" y="40273"/>
                    <a:pt x="15345" y="40276"/>
                  </a:cubicBezTo>
                  <a:cubicBezTo>
                    <a:pt x="15462" y="40278"/>
                    <a:pt x="15579" y="40279"/>
                    <a:pt x="15696" y="40279"/>
                  </a:cubicBezTo>
                  <a:cubicBezTo>
                    <a:pt x="17987" y="40279"/>
                    <a:pt x="20260" y="39875"/>
                    <a:pt x="22445" y="39182"/>
                  </a:cubicBezTo>
                  <a:lnTo>
                    <a:pt x="27465" y="37315"/>
                  </a:lnTo>
                  <a:lnTo>
                    <a:pt x="25969" y="27039"/>
                  </a:lnTo>
                  <a:lnTo>
                    <a:pt x="31396" y="11456"/>
                  </a:lnTo>
                  <a:cubicBezTo>
                    <a:pt x="32392" y="7387"/>
                    <a:pt x="29950" y="2462"/>
                    <a:pt x="226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2"/>
            <p:cNvSpPr/>
            <p:nvPr/>
          </p:nvSpPr>
          <p:spPr>
            <a:xfrm>
              <a:off x="4714376" y="2807383"/>
              <a:ext cx="144855" cy="258213"/>
            </a:xfrm>
            <a:custGeom>
              <a:avLst/>
              <a:gdLst/>
              <a:ahLst/>
              <a:cxnLst/>
              <a:rect l="l" t="t" r="r" b="b"/>
              <a:pathLst>
                <a:path w="8439" h="15043" extrusionOk="0">
                  <a:moveTo>
                    <a:pt x="6362" y="0"/>
                  </a:moveTo>
                  <a:lnTo>
                    <a:pt x="0" y="1281"/>
                  </a:lnTo>
                  <a:lnTo>
                    <a:pt x="1110" y="6644"/>
                  </a:lnTo>
                  <a:cubicBezTo>
                    <a:pt x="946" y="9328"/>
                    <a:pt x="1064" y="9257"/>
                    <a:pt x="629" y="12373"/>
                  </a:cubicBezTo>
                  <a:cubicBezTo>
                    <a:pt x="295" y="14751"/>
                    <a:pt x="2065" y="15043"/>
                    <a:pt x="3573" y="15043"/>
                  </a:cubicBezTo>
                  <a:cubicBezTo>
                    <a:pt x="3862" y="15043"/>
                    <a:pt x="4141" y="15032"/>
                    <a:pt x="4394" y="15023"/>
                  </a:cubicBezTo>
                  <a:cubicBezTo>
                    <a:pt x="5999" y="14969"/>
                    <a:pt x="8439" y="13842"/>
                    <a:pt x="8097" y="12346"/>
                  </a:cubicBezTo>
                  <a:lnTo>
                    <a:pt x="6537" y="5329"/>
                  </a:lnTo>
                  <a:lnTo>
                    <a:pt x="63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2"/>
            <p:cNvSpPr/>
            <p:nvPr/>
          </p:nvSpPr>
          <p:spPr>
            <a:xfrm>
              <a:off x="4731214" y="2877433"/>
              <a:ext cx="112997" cy="100724"/>
            </a:xfrm>
            <a:custGeom>
              <a:avLst/>
              <a:gdLst/>
              <a:ahLst/>
              <a:cxnLst/>
              <a:rect l="l" t="t" r="r" b="b"/>
              <a:pathLst>
                <a:path w="6583" h="5868" extrusionOk="0">
                  <a:moveTo>
                    <a:pt x="2185" y="1"/>
                  </a:moveTo>
                  <a:cubicBezTo>
                    <a:pt x="2080" y="1"/>
                    <a:pt x="1988" y="46"/>
                    <a:pt x="1910" y="148"/>
                  </a:cubicBezTo>
                  <a:cubicBezTo>
                    <a:pt x="1007" y="1337"/>
                    <a:pt x="1" y="3426"/>
                    <a:pt x="2055" y="4780"/>
                  </a:cubicBezTo>
                  <a:cubicBezTo>
                    <a:pt x="2993" y="5400"/>
                    <a:pt x="5478" y="5713"/>
                    <a:pt x="6583" y="5868"/>
                  </a:cubicBezTo>
                  <a:lnTo>
                    <a:pt x="5993" y="2716"/>
                  </a:lnTo>
                  <a:cubicBezTo>
                    <a:pt x="4364" y="2328"/>
                    <a:pt x="2939" y="1"/>
                    <a:pt x="21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2"/>
            <p:cNvSpPr/>
            <p:nvPr/>
          </p:nvSpPr>
          <p:spPr>
            <a:xfrm>
              <a:off x="4789352" y="2991615"/>
              <a:ext cx="91472" cy="138779"/>
            </a:xfrm>
            <a:custGeom>
              <a:avLst/>
              <a:gdLst/>
              <a:ahLst/>
              <a:cxnLst/>
              <a:rect l="l" t="t" r="r" b="b"/>
              <a:pathLst>
                <a:path w="5329" h="8085" extrusionOk="0">
                  <a:moveTo>
                    <a:pt x="5050" y="0"/>
                  </a:moveTo>
                  <a:lnTo>
                    <a:pt x="1" y="4152"/>
                  </a:lnTo>
                  <a:lnTo>
                    <a:pt x="1019" y="8084"/>
                  </a:lnTo>
                  <a:lnTo>
                    <a:pt x="5328" y="2712"/>
                  </a:lnTo>
                  <a:lnTo>
                    <a:pt x="50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2"/>
            <p:cNvSpPr/>
            <p:nvPr/>
          </p:nvSpPr>
          <p:spPr>
            <a:xfrm>
              <a:off x="4703630" y="2994018"/>
              <a:ext cx="91472" cy="138779"/>
            </a:xfrm>
            <a:custGeom>
              <a:avLst/>
              <a:gdLst/>
              <a:ahLst/>
              <a:cxnLst/>
              <a:rect l="l" t="t" r="r" b="b"/>
              <a:pathLst>
                <a:path w="5329" h="8085" extrusionOk="0">
                  <a:moveTo>
                    <a:pt x="279" y="1"/>
                  </a:moveTo>
                  <a:lnTo>
                    <a:pt x="1" y="2712"/>
                  </a:lnTo>
                  <a:lnTo>
                    <a:pt x="4311" y="8085"/>
                  </a:lnTo>
                  <a:lnTo>
                    <a:pt x="5328" y="4150"/>
                  </a:lnTo>
                  <a:lnTo>
                    <a:pt x="27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2"/>
            <p:cNvSpPr/>
            <p:nvPr/>
          </p:nvSpPr>
          <p:spPr>
            <a:xfrm>
              <a:off x="4476366" y="3702315"/>
              <a:ext cx="351917" cy="1197413"/>
            </a:xfrm>
            <a:custGeom>
              <a:avLst/>
              <a:gdLst/>
              <a:ahLst/>
              <a:cxnLst/>
              <a:rect l="l" t="t" r="r" b="b"/>
              <a:pathLst>
                <a:path w="20502" h="69759" extrusionOk="0">
                  <a:moveTo>
                    <a:pt x="4725" y="1"/>
                  </a:moveTo>
                  <a:cubicBezTo>
                    <a:pt x="4561" y="1"/>
                    <a:pt x="4457" y="74"/>
                    <a:pt x="4420" y="232"/>
                  </a:cubicBezTo>
                  <a:cubicBezTo>
                    <a:pt x="1" y="19422"/>
                    <a:pt x="10285" y="69376"/>
                    <a:pt x="10285" y="69376"/>
                  </a:cubicBezTo>
                  <a:lnTo>
                    <a:pt x="16430" y="69758"/>
                  </a:lnTo>
                  <a:lnTo>
                    <a:pt x="20501" y="14059"/>
                  </a:lnTo>
                  <a:cubicBezTo>
                    <a:pt x="20501" y="14059"/>
                    <a:pt x="6985" y="1"/>
                    <a:pt x="47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2"/>
            <p:cNvSpPr/>
            <p:nvPr/>
          </p:nvSpPr>
          <p:spPr>
            <a:xfrm>
              <a:off x="4780684" y="3679056"/>
              <a:ext cx="327697" cy="1220672"/>
            </a:xfrm>
            <a:custGeom>
              <a:avLst/>
              <a:gdLst/>
              <a:ahLst/>
              <a:cxnLst/>
              <a:rect l="l" t="t" r="r" b="b"/>
              <a:pathLst>
                <a:path w="19091" h="71114" extrusionOk="0">
                  <a:moveTo>
                    <a:pt x="12540" y="0"/>
                  </a:moveTo>
                  <a:lnTo>
                    <a:pt x="0" y="15414"/>
                  </a:lnTo>
                  <a:lnTo>
                    <a:pt x="2130" y="71113"/>
                  </a:lnTo>
                  <a:lnTo>
                    <a:pt x="8270" y="70731"/>
                  </a:lnTo>
                  <a:cubicBezTo>
                    <a:pt x="8270" y="70731"/>
                    <a:pt x="19090" y="23875"/>
                    <a:pt x="125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2"/>
            <p:cNvSpPr/>
            <p:nvPr/>
          </p:nvSpPr>
          <p:spPr>
            <a:xfrm>
              <a:off x="4593637" y="4893136"/>
              <a:ext cx="164750" cy="78461"/>
            </a:xfrm>
            <a:custGeom>
              <a:avLst/>
              <a:gdLst/>
              <a:ahLst/>
              <a:cxnLst/>
              <a:rect l="l" t="t" r="r" b="b"/>
              <a:pathLst>
                <a:path w="9598" h="4571" extrusionOk="0">
                  <a:moveTo>
                    <a:pt x="3453" y="1"/>
                  </a:moveTo>
                  <a:lnTo>
                    <a:pt x="0" y="4548"/>
                  </a:lnTo>
                  <a:cubicBezTo>
                    <a:pt x="0" y="4548"/>
                    <a:pt x="168" y="4570"/>
                    <a:pt x="476" y="4570"/>
                  </a:cubicBezTo>
                  <a:cubicBezTo>
                    <a:pt x="1744" y="4570"/>
                    <a:pt x="5400" y="4198"/>
                    <a:pt x="9598" y="383"/>
                  </a:cubicBezTo>
                  <a:lnTo>
                    <a:pt x="34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2"/>
            <p:cNvSpPr/>
            <p:nvPr/>
          </p:nvSpPr>
          <p:spPr>
            <a:xfrm>
              <a:off x="4703339" y="4935637"/>
              <a:ext cx="55048" cy="126832"/>
            </a:xfrm>
            <a:custGeom>
              <a:avLst/>
              <a:gdLst/>
              <a:ahLst/>
              <a:cxnLst/>
              <a:rect l="l" t="t" r="r" b="b"/>
              <a:pathLst>
                <a:path w="3207" h="7389" extrusionOk="0">
                  <a:moveTo>
                    <a:pt x="3207" y="1"/>
                  </a:moveTo>
                  <a:lnTo>
                    <a:pt x="1" y="2852"/>
                  </a:lnTo>
                  <a:lnTo>
                    <a:pt x="1" y="7389"/>
                  </a:lnTo>
                  <a:lnTo>
                    <a:pt x="3207" y="7389"/>
                  </a:lnTo>
                  <a:lnTo>
                    <a:pt x="32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2"/>
            <p:cNvSpPr/>
            <p:nvPr/>
          </p:nvSpPr>
          <p:spPr>
            <a:xfrm>
              <a:off x="4817228" y="4893171"/>
              <a:ext cx="271224" cy="169298"/>
            </a:xfrm>
            <a:custGeom>
              <a:avLst/>
              <a:gdLst/>
              <a:ahLst/>
              <a:cxnLst/>
              <a:rect l="l" t="t" r="r" b="b"/>
              <a:pathLst>
                <a:path w="15801" h="9863" extrusionOk="0">
                  <a:moveTo>
                    <a:pt x="6147" y="0"/>
                  </a:moveTo>
                  <a:lnTo>
                    <a:pt x="4" y="384"/>
                  </a:lnTo>
                  <a:lnTo>
                    <a:pt x="1" y="6487"/>
                  </a:lnTo>
                  <a:lnTo>
                    <a:pt x="7071" y="9863"/>
                  </a:lnTo>
                  <a:lnTo>
                    <a:pt x="15801" y="9863"/>
                  </a:lnTo>
                  <a:lnTo>
                    <a:pt x="61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2"/>
            <p:cNvSpPr/>
            <p:nvPr/>
          </p:nvSpPr>
          <p:spPr>
            <a:xfrm>
              <a:off x="4817125" y="4892828"/>
              <a:ext cx="164853" cy="78461"/>
            </a:xfrm>
            <a:custGeom>
              <a:avLst/>
              <a:gdLst/>
              <a:ahLst/>
              <a:cxnLst/>
              <a:rect l="l" t="t" r="r" b="b"/>
              <a:pathLst>
                <a:path w="9604" h="4571" extrusionOk="0">
                  <a:moveTo>
                    <a:pt x="6139" y="0"/>
                  </a:moveTo>
                  <a:lnTo>
                    <a:pt x="0" y="102"/>
                  </a:lnTo>
                  <a:cubicBezTo>
                    <a:pt x="4678" y="4351"/>
                    <a:pt x="8689" y="4571"/>
                    <a:pt x="9467" y="4571"/>
                  </a:cubicBezTo>
                  <a:cubicBezTo>
                    <a:pt x="9557" y="4571"/>
                    <a:pt x="9604" y="4568"/>
                    <a:pt x="9604" y="4568"/>
                  </a:cubicBezTo>
                  <a:lnTo>
                    <a:pt x="61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2"/>
            <p:cNvSpPr/>
            <p:nvPr/>
          </p:nvSpPr>
          <p:spPr>
            <a:xfrm>
              <a:off x="4817228" y="4935637"/>
              <a:ext cx="55048" cy="126832"/>
            </a:xfrm>
            <a:custGeom>
              <a:avLst/>
              <a:gdLst/>
              <a:ahLst/>
              <a:cxnLst/>
              <a:rect l="l" t="t" r="r" b="b"/>
              <a:pathLst>
                <a:path w="3207" h="7389" extrusionOk="0">
                  <a:moveTo>
                    <a:pt x="1" y="1"/>
                  </a:moveTo>
                  <a:lnTo>
                    <a:pt x="1" y="7389"/>
                  </a:lnTo>
                  <a:lnTo>
                    <a:pt x="3206" y="7389"/>
                  </a:lnTo>
                  <a:lnTo>
                    <a:pt x="3206" y="285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2"/>
            <p:cNvSpPr/>
            <p:nvPr/>
          </p:nvSpPr>
          <p:spPr>
            <a:xfrm>
              <a:off x="4634867" y="2607582"/>
              <a:ext cx="271070" cy="342991"/>
            </a:xfrm>
            <a:custGeom>
              <a:avLst/>
              <a:gdLst/>
              <a:ahLst/>
              <a:cxnLst/>
              <a:rect l="l" t="t" r="r" b="b"/>
              <a:pathLst>
                <a:path w="15792" h="19982" extrusionOk="0">
                  <a:moveTo>
                    <a:pt x="7767" y="1"/>
                  </a:moveTo>
                  <a:cubicBezTo>
                    <a:pt x="4074" y="1"/>
                    <a:pt x="611" y="875"/>
                    <a:pt x="807" y="2580"/>
                  </a:cubicBezTo>
                  <a:cubicBezTo>
                    <a:pt x="963" y="3935"/>
                    <a:pt x="1" y="10703"/>
                    <a:pt x="3740" y="16932"/>
                  </a:cubicBezTo>
                  <a:cubicBezTo>
                    <a:pt x="4984" y="19002"/>
                    <a:pt x="6757" y="19982"/>
                    <a:pt x="8515" y="19982"/>
                  </a:cubicBezTo>
                  <a:cubicBezTo>
                    <a:pt x="10945" y="19982"/>
                    <a:pt x="13343" y="18108"/>
                    <a:pt x="14266" y="14648"/>
                  </a:cubicBezTo>
                  <a:cubicBezTo>
                    <a:pt x="15791" y="8930"/>
                    <a:pt x="13840" y="885"/>
                    <a:pt x="13007" y="648"/>
                  </a:cubicBezTo>
                  <a:cubicBezTo>
                    <a:pt x="11481" y="215"/>
                    <a:pt x="9596" y="1"/>
                    <a:pt x="77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2"/>
            <p:cNvSpPr/>
            <p:nvPr/>
          </p:nvSpPr>
          <p:spPr>
            <a:xfrm>
              <a:off x="4720744" y="2765157"/>
              <a:ext cx="15843" cy="13423"/>
            </a:xfrm>
            <a:custGeom>
              <a:avLst/>
              <a:gdLst/>
              <a:ahLst/>
              <a:cxnLst/>
              <a:rect l="l" t="t" r="r" b="b"/>
              <a:pathLst>
                <a:path w="923" h="782" extrusionOk="0">
                  <a:moveTo>
                    <a:pt x="414" y="1"/>
                  </a:moveTo>
                  <a:cubicBezTo>
                    <a:pt x="400" y="1"/>
                    <a:pt x="385" y="2"/>
                    <a:pt x="370" y="3"/>
                  </a:cubicBezTo>
                  <a:cubicBezTo>
                    <a:pt x="157" y="25"/>
                    <a:pt x="1" y="217"/>
                    <a:pt x="23" y="431"/>
                  </a:cubicBezTo>
                  <a:cubicBezTo>
                    <a:pt x="45" y="649"/>
                    <a:pt x="227" y="781"/>
                    <a:pt x="413" y="781"/>
                  </a:cubicBezTo>
                  <a:cubicBezTo>
                    <a:pt x="522" y="781"/>
                    <a:pt x="633" y="736"/>
                    <a:pt x="714" y="637"/>
                  </a:cubicBezTo>
                  <a:cubicBezTo>
                    <a:pt x="923" y="378"/>
                    <a:pt x="734" y="1"/>
                    <a:pt x="4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2"/>
            <p:cNvSpPr/>
            <p:nvPr/>
          </p:nvSpPr>
          <p:spPr>
            <a:xfrm>
              <a:off x="4823047" y="2753279"/>
              <a:ext cx="15860" cy="13406"/>
            </a:xfrm>
            <a:custGeom>
              <a:avLst/>
              <a:gdLst/>
              <a:ahLst/>
              <a:cxnLst/>
              <a:rect l="l" t="t" r="r" b="b"/>
              <a:pathLst>
                <a:path w="924" h="781" extrusionOk="0">
                  <a:moveTo>
                    <a:pt x="415" y="0"/>
                  </a:moveTo>
                  <a:cubicBezTo>
                    <a:pt x="400" y="0"/>
                    <a:pt x="386" y="1"/>
                    <a:pt x="371" y="3"/>
                  </a:cubicBezTo>
                  <a:cubicBezTo>
                    <a:pt x="156" y="24"/>
                    <a:pt x="0" y="215"/>
                    <a:pt x="23" y="430"/>
                  </a:cubicBezTo>
                  <a:cubicBezTo>
                    <a:pt x="45" y="648"/>
                    <a:pt x="228" y="780"/>
                    <a:pt x="414" y="780"/>
                  </a:cubicBezTo>
                  <a:cubicBezTo>
                    <a:pt x="523" y="780"/>
                    <a:pt x="633" y="735"/>
                    <a:pt x="713" y="636"/>
                  </a:cubicBezTo>
                  <a:cubicBezTo>
                    <a:pt x="924" y="377"/>
                    <a:pt x="734" y="0"/>
                    <a:pt x="415" y="0"/>
                  </a:cubicBezTo>
                  <a:close/>
                </a:path>
              </a:pathLst>
            </a:custGeom>
            <a:solidFill>
              <a:srgbClr val="0C0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2"/>
            <p:cNvSpPr/>
            <p:nvPr/>
          </p:nvSpPr>
          <p:spPr>
            <a:xfrm>
              <a:off x="4774917" y="2819261"/>
              <a:ext cx="28666" cy="14676"/>
            </a:xfrm>
            <a:custGeom>
              <a:avLst/>
              <a:gdLst/>
              <a:ahLst/>
              <a:cxnLst/>
              <a:rect l="l" t="t" r="r" b="b"/>
              <a:pathLst>
                <a:path w="1670" h="855" extrusionOk="0">
                  <a:moveTo>
                    <a:pt x="1670" y="1"/>
                  </a:moveTo>
                  <a:lnTo>
                    <a:pt x="1" y="520"/>
                  </a:lnTo>
                  <a:cubicBezTo>
                    <a:pt x="303" y="763"/>
                    <a:pt x="557" y="855"/>
                    <a:pt x="769" y="855"/>
                  </a:cubicBezTo>
                  <a:cubicBezTo>
                    <a:pt x="1418" y="855"/>
                    <a:pt x="1670" y="1"/>
                    <a:pt x="16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2"/>
            <p:cNvSpPr/>
            <p:nvPr/>
          </p:nvSpPr>
          <p:spPr>
            <a:xfrm>
              <a:off x="4439358" y="2591979"/>
              <a:ext cx="246816" cy="286106"/>
            </a:xfrm>
            <a:custGeom>
              <a:avLst/>
              <a:gdLst/>
              <a:ahLst/>
              <a:cxnLst/>
              <a:rect l="l" t="t" r="r" b="b"/>
              <a:pathLst>
                <a:path w="14379" h="16668" extrusionOk="0">
                  <a:moveTo>
                    <a:pt x="8749" y="0"/>
                  </a:moveTo>
                  <a:cubicBezTo>
                    <a:pt x="7980" y="0"/>
                    <a:pt x="7138" y="167"/>
                    <a:pt x="6225" y="573"/>
                  </a:cubicBezTo>
                  <a:cubicBezTo>
                    <a:pt x="993" y="2897"/>
                    <a:pt x="3261" y="9829"/>
                    <a:pt x="3350" y="11560"/>
                  </a:cubicBezTo>
                  <a:cubicBezTo>
                    <a:pt x="3438" y="13273"/>
                    <a:pt x="1689" y="15275"/>
                    <a:pt x="55" y="15275"/>
                  </a:cubicBezTo>
                  <a:cubicBezTo>
                    <a:pt x="37" y="15275"/>
                    <a:pt x="19" y="15275"/>
                    <a:pt x="1" y="15275"/>
                  </a:cubicBezTo>
                  <a:lnTo>
                    <a:pt x="1" y="15275"/>
                  </a:lnTo>
                  <a:cubicBezTo>
                    <a:pt x="1" y="15275"/>
                    <a:pt x="1368" y="16668"/>
                    <a:pt x="3361" y="16668"/>
                  </a:cubicBezTo>
                  <a:cubicBezTo>
                    <a:pt x="4547" y="16668"/>
                    <a:pt x="5953" y="16175"/>
                    <a:pt x="7425" y="14604"/>
                  </a:cubicBezTo>
                  <a:cubicBezTo>
                    <a:pt x="11241" y="10530"/>
                    <a:pt x="9453" y="4123"/>
                    <a:pt x="11512" y="4123"/>
                  </a:cubicBezTo>
                  <a:cubicBezTo>
                    <a:pt x="11584" y="4123"/>
                    <a:pt x="11660" y="4131"/>
                    <a:pt x="11742" y="4147"/>
                  </a:cubicBezTo>
                  <a:cubicBezTo>
                    <a:pt x="12258" y="4248"/>
                    <a:pt x="12674" y="4287"/>
                    <a:pt x="13009" y="4287"/>
                  </a:cubicBezTo>
                  <a:cubicBezTo>
                    <a:pt x="14243" y="4287"/>
                    <a:pt x="14378" y="3751"/>
                    <a:pt x="14378" y="3751"/>
                  </a:cubicBezTo>
                  <a:cubicBezTo>
                    <a:pt x="14378" y="3751"/>
                    <a:pt x="12388" y="0"/>
                    <a:pt x="87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2"/>
            <p:cNvSpPr/>
            <p:nvPr/>
          </p:nvSpPr>
          <p:spPr>
            <a:xfrm>
              <a:off x="4541335" y="2580548"/>
              <a:ext cx="282141" cy="199354"/>
            </a:xfrm>
            <a:custGeom>
              <a:avLst/>
              <a:gdLst/>
              <a:ahLst/>
              <a:cxnLst/>
              <a:rect l="l" t="t" r="r" b="b"/>
              <a:pathLst>
                <a:path w="16437" h="11614" extrusionOk="0">
                  <a:moveTo>
                    <a:pt x="12426" y="0"/>
                  </a:moveTo>
                  <a:lnTo>
                    <a:pt x="12426" y="0"/>
                  </a:lnTo>
                  <a:cubicBezTo>
                    <a:pt x="1" y="1956"/>
                    <a:pt x="6568" y="11613"/>
                    <a:pt x="6568" y="11613"/>
                  </a:cubicBezTo>
                  <a:cubicBezTo>
                    <a:pt x="16437" y="6109"/>
                    <a:pt x="12426" y="0"/>
                    <a:pt x="12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2"/>
            <p:cNvSpPr/>
            <p:nvPr/>
          </p:nvSpPr>
          <p:spPr>
            <a:xfrm>
              <a:off x="4742492" y="2580136"/>
              <a:ext cx="191767" cy="169848"/>
            </a:xfrm>
            <a:custGeom>
              <a:avLst/>
              <a:gdLst/>
              <a:ahLst/>
              <a:cxnLst/>
              <a:rect l="l" t="t" r="r" b="b"/>
              <a:pathLst>
                <a:path w="11172" h="9895" extrusionOk="0">
                  <a:moveTo>
                    <a:pt x="1521" y="1"/>
                  </a:moveTo>
                  <a:cubicBezTo>
                    <a:pt x="1228" y="1"/>
                    <a:pt x="924" y="10"/>
                    <a:pt x="607" y="29"/>
                  </a:cubicBezTo>
                  <a:cubicBezTo>
                    <a:pt x="607" y="29"/>
                    <a:pt x="1" y="8682"/>
                    <a:pt x="8487" y="9895"/>
                  </a:cubicBezTo>
                  <a:cubicBezTo>
                    <a:pt x="8487" y="9895"/>
                    <a:pt x="11172" y="1"/>
                    <a:pt x="15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2"/>
            <p:cNvSpPr/>
            <p:nvPr/>
          </p:nvSpPr>
          <p:spPr>
            <a:xfrm>
              <a:off x="4650968" y="2769809"/>
              <a:ext cx="50620" cy="13749"/>
            </a:xfrm>
            <a:custGeom>
              <a:avLst/>
              <a:gdLst/>
              <a:ahLst/>
              <a:cxnLst/>
              <a:rect l="l" t="t" r="r" b="b"/>
              <a:pathLst>
                <a:path w="2949" h="801" extrusionOk="0">
                  <a:moveTo>
                    <a:pt x="2843" y="1"/>
                  </a:moveTo>
                  <a:lnTo>
                    <a:pt x="0" y="440"/>
                  </a:lnTo>
                  <a:lnTo>
                    <a:pt x="106" y="801"/>
                  </a:lnTo>
                  <a:lnTo>
                    <a:pt x="2949" y="361"/>
                  </a:lnTo>
                  <a:lnTo>
                    <a:pt x="28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2"/>
            <p:cNvSpPr/>
            <p:nvPr/>
          </p:nvSpPr>
          <p:spPr>
            <a:xfrm>
              <a:off x="4856279" y="2741899"/>
              <a:ext cx="48886" cy="15243"/>
            </a:xfrm>
            <a:custGeom>
              <a:avLst/>
              <a:gdLst/>
              <a:ahLst/>
              <a:cxnLst/>
              <a:rect l="l" t="t" r="r" b="b"/>
              <a:pathLst>
                <a:path w="2848" h="888" extrusionOk="0">
                  <a:moveTo>
                    <a:pt x="2830" y="1"/>
                  </a:moveTo>
                  <a:lnTo>
                    <a:pt x="0" y="513"/>
                  </a:lnTo>
                  <a:lnTo>
                    <a:pt x="17" y="887"/>
                  </a:lnTo>
                  <a:lnTo>
                    <a:pt x="2847" y="375"/>
                  </a:lnTo>
                  <a:lnTo>
                    <a:pt x="28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2"/>
            <p:cNvSpPr/>
            <p:nvPr/>
          </p:nvSpPr>
          <p:spPr>
            <a:xfrm>
              <a:off x="4624002" y="2779885"/>
              <a:ext cx="63819" cy="59511"/>
            </a:xfrm>
            <a:custGeom>
              <a:avLst/>
              <a:gdLst/>
              <a:ahLst/>
              <a:cxnLst/>
              <a:rect l="l" t="t" r="r" b="b"/>
              <a:pathLst>
                <a:path w="3718" h="3467" extrusionOk="0">
                  <a:moveTo>
                    <a:pt x="1888" y="1"/>
                  </a:moveTo>
                  <a:cubicBezTo>
                    <a:pt x="1775" y="1"/>
                    <a:pt x="1661" y="12"/>
                    <a:pt x="1548" y="34"/>
                  </a:cubicBezTo>
                  <a:cubicBezTo>
                    <a:pt x="609" y="222"/>
                    <a:pt x="0" y="1136"/>
                    <a:pt x="189" y="2073"/>
                  </a:cubicBezTo>
                  <a:cubicBezTo>
                    <a:pt x="326" y="2761"/>
                    <a:pt x="865" y="3298"/>
                    <a:pt x="1553" y="3434"/>
                  </a:cubicBezTo>
                  <a:cubicBezTo>
                    <a:pt x="1664" y="3456"/>
                    <a:pt x="1777" y="3467"/>
                    <a:pt x="1888" y="3467"/>
                  </a:cubicBezTo>
                  <a:cubicBezTo>
                    <a:pt x="2459" y="3467"/>
                    <a:pt x="3004" y="3183"/>
                    <a:pt x="3329" y="2694"/>
                  </a:cubicBezTo>
                  <a:cubicBezTo>
                    <a:pt x="3718" y="2111"/>
                    <a:pt x="3718" y="1351"/>
                    <a:pt x="3328" y="769"/>
                  </a:cubicBezTo>
                  <a:cubicBezTo>
                    <a:pt x="3002" y="282"/>
                    <a:pt x="2458" y="1"/>
                    <a:pt x="18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2"/>
            <p:cNvSpPr/>
            <p:nvPr/>
          </p:nvSpPr>
          <p:spPr>
            <a:xfrm>
              <a:off x="4861119" y="2748799"/>
              <a:ext cx="63837" cy="59511"/>
            </a:xfrm>
            <a:custGeom>
              <a:avLst/>
              <a:gdLst/>
              <a:ahLst/>
              <a:cxnLst/>
              <a:rect l="l" t="t" r="r" b="b"/>
              <a:pathLst>
                <a:path w="3719" h="3467" extrusionOk="0">
                  <a:moveTo>
                    <a:pt x="1888" y="0"/>
                  </a:moveTo>
                  <a:cubicBezTo>
                    <a:pt x="1775" y="0"/>
                    <a:pt x="1662" y="12"/>
                    <a:pt x="1548" y="34"/>
                  </a:cubicBezTo>
                  <a:cubicBezTo>
                    <a:pt x="609" y="221"/>
                    <a:pt x="0" y="1134"/>
                    <a:pt x="188" y="2073"/>
                  </a:cubicBezTo>
                  <a:cubicBezTo>
                    <a:pt x="325" y="2761"/>
                    <a:pt x="863" y="3298"/>
                    <a:pt x="1551" y="3434"/>
                  </a:cubicBezTo>
                  <a:cubicBezTo>
                    <a:pt x="1663" y="3456"/>
                    <a:pt x="1776" y="3466"/>
                    <a:pt x="1887" y="3466"/>
                  </a:cubicBezTo>
                  <a:cubicBezTo>
                    <a:pt x="2460" y="3466"/>
                    <a:pt x="3004" y="3182"/>
                    <a:pt x="3330" y="2694"/>
                  </a:cubicBezTo>
                  <a:cubicBezTo>
                    <a:pt x="3718" y="2111"/>
                    <a:pt x="3718" y="1351"/>
                    <a:pt x="3326" y="769"/>
                  </a:cubicBezTo>
                  <a:cubicBezTo>
                    <a:pt x="3001" y="282"/>
                    <a:pt x="2458" y="0"/>
                    <a:pt x="18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2"/>
            <p:cNvSpPr/>
            <p:nvPr/>
          </p:nvSpPr>
          <p:spPr>
            <a:xfrm>
              <a:off x="4692628" y="2725901"/>
              <a:ext cx="174860" cy="79096"/>
            </a:xfrm>
            <a:custGeom>
              <a:avLst/>
              <a:gdLst/>
              <a:ahLst/>
              <a:cxnLst/>
              <a:rect l="l" t="t" r="r" b="b"/>
              <a:pathLst>
                <a:path w="10187" h="4608" extrusionOk="0">
                  <a:moveTo>
                    <a:pt x="7954" y="397"/>
                  </a:moveTo>
                  <a:cubicBezTo>
                    <a:pt x="8582" y="397"/>
                    <a:pt x="9178" y="771"/>
                    <a:pt x="9430" y="1388"/>
                  </a:cubicBezTo>
                  <a:cubicBezTo>
                    <a:pt x="9762" y="2203"/>
                    <a:pt x="9370" y="3133"/>
                    <a:pt x="8556" y="3465"/>
                  </a:cubicBezTo>
                  <a:lnTo>
                    <a:pt x="8558" y="3466"/>
                  </a:lnTo>
                  <a:cubicBezTo>
                    <a:pt x="8361" y="3546"/>
                    <a:pt x="8157" y="3584"/>
                    <a:pt x="7957" y="3584"/>
                  </a:cubicBezTo>
                  <a:cubicBezTo>
                    <a:pt x="7328" y="3584"/>
                    <a:pt x="6733" y="3211"/>
                    <a:pt x="6480" y="2593"/>
                  </a:cubicBezTo>
                  <a:cubicBezTo>
                    <a:pt x="6149" y="1778"/>
                    <a:pt x="6542" y="846"/>
                    <a:pt x="7353" y="515"/>
                  </a:cubicBezTo>
                  <a:cubicBezTo>
                    <a:pt x="7550" y="435"/>
                    <a:pt x="7754" y="397"/>
                    <a:pt x="7954" y="397"/>
                  </a:cubicBezTo>
                  <a:close/>
                  <a:moveTo>
                    <a:pt x="2072" y="964"/>
                  </a:moveTo>
                  <a:cubicBezTo>
                    <a:pt x="2105" y="964"/>
                    <a:pt x="2139" y="965"/>
                    <a:pt x="2172" y="967"/>
                  </a:cubicBezTo>
                  <a:cubicBezTo>
                    <a:pt x="3047" y="1016"/>
                    <a:pt x="3725" y="1769"/>
                    <a:pt x="3676" y="2646"/>
                  </a:cubicBezTo>
                  <a:cubicBezTo>
                    <a:pt x="3628" y="3495"/>
                    <a:pt x="2925" y="4150"/>
                    <a:pt x="2085" y="4150"/>
                  </a:cubicBezTo>
                  <a:cubicBezTo>
                    <a:pt x="2057" y="4150"/>
                    <a:pt x="2028" y="4150"/>
                    <a:pt x="1999" y="4148"/>
                  </a:cubicBezTo>
                  <a:lnTo>
                    <a:pt x="1999" y="4150"/>
                  </a:lnTo>
                  <a:cubicBezTo>
                    <a:pt x="1115" y="4108"/>
                    <a:pt x="434" y="3354"/>
                    <a:pt x="483" y="2471"/>
                  </a:cubicBezTo>
                  <a:cubicBezTo>
                    <a:pt x="529" y="1620"/>
                    <a:pt x="1233" y="964"/>
                    <a:pt x="2072" y="964"/>
                  </a:cubicBezTo>
                  <a:close/>
                  <a:moveTo>
                    <a:pt x="7955" y="0"/>
                  </a:moveTo>
                  <a:cubicBezTo>
                    <a:pt x="7705" y="0"/>
                    <a:pt x="7450" y="48"/>
                    <a:pt x="7203" y="148"/>
                  </a:cubicBezTo>
                  <a:cubicBezTo>
                    <a:pt x="6505" y="431"/>
                    <a:pt x="6063" y="1075"/>
                    <a:pt x="5987" y="1782"/>
                  </a:cubicBezTo>
                  <a:cubicBezTo>
                    <a:pt x="5698" y="1620"/>
                    <a:pt x="5415" y="1555"/>
                    <a:pt x="5149" y="1555"/>
                  </a:cubicBezTo>
                  <a:cubicBezTo>
                    <a:pt x="4689" y="1555"/>
                    <a:pt x="4279" y="1749"/>
                    <a:pt x="3982" y="1977"/>
                  </a:cubicBezTo>
                  <a:cubicBezTo>
                    <a:pt x="3742" y="1201"/>
                    <a:pt x="3046" y="615"/>
                    <a:pt x="2196" y="571"/>
                  </a:cubicBezTo>
                  <a:cubicBezTo>
                    <a:pt x="2158" y="569"/>
                    <a:pt x="2121" y="568"/>
                    <a:pt x="2084" y="568"/>
                  </a:cubicBezTo>
                  <a:cubicBezTo>
                    <a:pt x="1034" y="568"/>
                    <a:pt x="158" y="1389"/>
                    <a:pt x="97" y="2448"/>
                  </a:cubicBezTo>
                  <a:cubicBezTo>
                    <a:pt x="0" y="3612"/>
                    <a:pt x="918" y="4607"/>
                    <a:pt x="2081" y="4607"/>
                  </a:cubicBezTo>
                  <a:cubicBezTo>
                    <a:pt x="2093" y="4607"/>
                    <a:pt x="2104" y="4607"/>
                    <a:pt x="2116" y="4607"/>
                  </a:cubicBezTo>
                  <a:cubicBezTo>
                    <a:pt x="3296" y="4587"/>
                    <a:pt x="4199" y="3552"/>
                    <a:pt x="4060" y="2381"/>
                  </a:cubicBezTo>
                  <a:cubicBezTo>
                    <a:pt x="4248" y="2211"/>
                    <a:pt x="4650" y="1910"/>
                    <a:pt x="5151" y="1910"/>
                  </a:cubicBezTo>
                  <a:cubicBezTo>
                    <a:pt x="5409" y="1910"/>
                    <a:pt x="5692" y="1990"/>
                    <a:pt x="5987" y="2206"/>
                  </a:cubicBezTo>
                  <a:cubicBezTo>
                    <a:pt x="6002" y="2390"/>
                    <a:pt x="6046" y="2571"/>
                    <a:pt x="6113" y="2743"/>
                  </a:cubicBezTo>
                  <a:cubicBezTo>
                    <a:pt x="6438" y="3492"/>
                    <a:pt x="7168" y="3941"/>
                    <a:pt x="7938" y="3941"/>
                  </a:cubicBezTo>
                  <a:cubicBezTo>
                    <a:pt x="8189" y="3941"/>
                    <a:pt x="8445" y="3893"/>
                    <a:pt x="8692" y="3792"/>
                  </a:cubicBezTo>
                  <a:cubicBezTo>
                    <a:pt x="9693" y="3384"/>
                    <a:pt x="10186" y="2248"/>
                    <a:pt x="9798" y="1237"/>
                  </a:cubicBezTo>
                  <a:lnTo>
                    <a:pt x="9799" y="1237"/>
                  </a:lnTo>
                  <a:cubicBezTo>
                    <a:pt x="9484" y="466"/>
                    <a:pt x="8740" y="0"/>
                    <a:pt x="79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2"/>
            <p:cNvSpPr/>
            <p:nvPr/>
          </p:nvSpPr>
          <p:spPr>
            <a:xfrm>
              <a:off x="4739642" y="2844099"/>
              <a:ext cx="58515" cy="21765"/>
            </a:xfrm>
            <a:custGeom>
              <a:avLst/>
              <a:gdLst/>
              <a:ahLst/>
              <a:cxnLst/>
              <a:rect l="l" t="t" r="r" b="b"/>
              <a:pathLst>
                <a:path w="3409" h="1268" extrusionOk="0">
                  <a:moveTo>
                    <a:pt x="118" y="1"/>
                  </a:moveTo>
                  <a:cubicBezTo>
                    <a:pt x="59" y="1"/>
                    <a:pt x="0" y="61"/>
                    <a:pt x="35" y="133"/>
                  </a:cubicBezTo>
                  <a:cubicBezTo>
                    <a:pt x="42" y="144"/>
                    <a:pt x="516" y="984"/>
                    <a:pt x="1628" y="1211"/>
                  </a:cubicBezTo>
                  <a:cubicBezTo>
                    <a:pt x="1803" y="1246"/>
                    <a:pt x="1994" y="1267"/>
                    <a:pt x="2201" y="1267"/>
                  </a:cubicBezTo>
                  <a:cubicBezTo>
                    <a:pt x="2535" y="1267"/>
                    <a:pt x="2912" y="1213"/>
                    <a:pt x="3335" y="1081"/>
                  </a:cubicBezTo>
                  <a:cubicBezTo>
                    <a:pt x="3382" y="1066"/>
                    <a:pt x="3408" y="1016"/>
                    <a:pt x="3394" y="969"/>
                  </a:cubicBezTo>
                  <a:cubicBezTo>
                    <a:pt x="3382" y="930"/>
                    <a:pt x="3346" y="905"/>
                    <a:pt x="3308" y="905"/>
                  </a:cubicBezTo>
                  <a:cubicBezTo>
                    <a:pt x="3299" y="905"/>
                    <a:pt x="3289" y="907"/>
                    <a:pt x="3280" y="910"/>
                  </a:cubicBezTo>
                  <a:cubicBezTo>
                    <a:pt x="2869" y="1037"/>
                    <a:pt x="2505" y="1090"/>
                    <a:pt x="2185" y="1090"/>
                  </a:cubicBezTo>
                  <a:cubicBezTo>
                    <a:pt x="789" y="1090"/>
                    <a:pt x="222" y="97"/>
                    <a:pt x="193" y="45"/>
                  </a:cubicBezTo>
                  <a:cubicBezTo>
                    <a:pt x="174" y="14"/>
                    <a:pt x="146" y="1"/>
                    <a:pt x="1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2"/>
            <p:cNvSpPr/>
            <p:nvPr/>
          </p:nvSpPr>
          <p:spPr>
            <a:xfrm>
              <a:off x="4326447" y="2846948"/>
              <a:ext cx="1116600" cy="1096723"/>
            </a:xfrm>
            <a:custGeom>
              <a:avLst/>
              <a:gdLst/>
              <a:ahLst/>
              <a:cxnLst/>
              <a:rect l="l" t="t" r="r" b="b"/>
              <a:pathLst>
                <a:path w="65051" h="63893" extrusionOk="0">
                  <a:moveTo>
                    <a:pt x="33827" y="0"/>
                  </a:moveTo>
                  <a:cubicBezTo>
                    <a:pt x="30878" y="0"/>
                    <a:pt x="27968" y="2172"/>
                    <a:pt x="27302" y="5074"/>
                  </a:cubicBezTo>
                  <a:cubicBezTo>
                    <a:pt x="26950" y="6600"/>
                    <a:pt x="27157" y="8202"/>
                    <a:pt x="27887" y="9589"/>
                  </a:cubicBezTo>
                  <a:cubicBezTo>
                    <a:pt x="28441" y="10642"/>
                    <a:pt x="28362" y="11917"/>
                    <a:pt x="27682" y="12893"/>
                  </a:cubicBezTo>
                  <a:lnTo>
                    <a:pt x="27479" y="13186"/>
                  </a:lnTo>
                  <a:cubicBezTo>
                    <a:pt x="26964" y="13927"/>
                    <a:pt x="26173" y="14333"/>
                    <a:pt x="25350" y="14333"/>
                  </a:cubicBezTo>
                  <a:cubicBezTo>
                    <a:pt x="25170" y="14333"/>
                    <a:pt x="24987" y="14314"/>
                    <a:pt x="24806" y="14274"/>
                  </a:cubicBezTo>
                  <a:lnTo>
                    <a:pt x="9599" y="10909"/>
                  </a:lnTo>
                  <a:lnTo>
                    <a:pt x="6278" y="25921"/>
                  </a:lnTo>
                  <a:cubicBezTo>
                    <a:pt x="6358" y="25927"/>
                    <a:pt x="6438" y="25930"/>
                    <a:pt x="6519" y="25930"/>
                  </a:cubicBezTo>
                  <a:cubicBezTo>
                    <a:pt x="7032" y="25930"/>
                    <a:pt x="7538" y="25806"/>
                    <a:pt x="7994" y="25567"/>
                  </a:cubicBezTo>
                  <a:cubicBezTo>
                    <a:pt x="8938" y="25069"/>
                    <a:pt x="9983" y="24814"/>
                    <a:pt x="11038" y="24814"/>
                  </a:cubicBezTo>
                  <a:cubicBezTo>
                    <a:pt x="11474" y="24814"/>
                    <a:pt x="11912" y="24857"/>
                    <a:pt x="12345" y="24946"/>
                  </a:cubicBezTo>
                  <a:cubicBezTo>
                    <a:pt x="15708" y="25629"/>
                    <a:pt x="18126" y="29228"/>
                    <a:pt x="17480" y="32599"/>
                  </a:cubicBezTo>
                  <a:cubicBezTo>
                    <a:pt x="16876" y="35759"/>
                    <a:pt x="14116" y="37927"/>
                    <a:pt x="11046" y="37927"/>
                  </a:cubicBezTo>
                  <a:cubicBezTo>
                    <a:pt x="10577" y="37927"/>
                    <a:pt x="10101" y="37876"/>
                    <a:pt x="9624" y="37771"/>
                  </a:cubicBezTo>
                  <a:cubicBezTo>
                    <a:pt x="8114" y="37439"/>
                    <a:pt x="6771" y="36582"/>
                    <a:pt x="5833" y="35351"/>
                  </a:cubicBezTo>
                  <a:cubicBezTo>
                    <a:pt x="5470" y="34877"/>
                    <a:pt x="4981" y="34514"/>
                    <a:pt x="4423" y="34303"/>
                  </a:cubicBezTo>
                  <a:lnTo>
                    <a:pt x="0" y="54293"/>
                  </a:lnTo>
                  <a:lnTo>
                    <a:pt x="17858" y="58243"/>
                  </a:lnTo>
                  <a:cubicBezTo>
                    <a:pt x="17903" y="57649"/>
                    <a:pt x="17780" y="57055"/>
                    <a:pt x="17502" y="56527"/>
                  </a:cubicBezTo>
                  <a:cubicBezTo>
                    <a:pt x="16800" y="55193"/>
                    <a:pt x="16580" y="53657"/>
                    <a:pt x="16883" y="52179"/>
                  </a:cubicBezTo>
                  <a:cubicBezTo>
                    <a:pt x="17490" y="49184"/>
                    <a:pt x="20412" y="46938"/>
                    <a:pt x="23425" y="46938"/>
                  </a:cubicBezTo>
                  <a:cubicBezTo>
                    <a:pt x="23795" y="46938"/>
                    <a:pt x="24166" y="46972"/>
                    <a:pt x="24535" y="47042"/>
                  </a:cubicBezTo>
                  <a:cubicBezTo>
                    <a:pt x="28178" y="47740"/>
                    <a:pt x="30504" y="51300"/>
                    <a:pt x="29708" y="54899"/>
                  </a:cubicBezTo>
                  <a:cubicBezTo>
                    <a:pt x="29376" y="56409"/>
                    <a:pt x="28519" y="57752"/>
                    <a:pt x="27288" y="58689"/>
                  </a:cubicBezTo>
                  <a:cubicBezTo>
                    <a:pt x="26814" y="59051"/>
                    <a:pt x="26451" y="59540"/>
                    <a:pt x="26240" y="60098"/>
                  </a:cubicBezTo>
                  <a:lnTo>
                    <a:pt x="43385" y="63892"/>
                  </a:lnTo>
                  <a:lnTo>
                    <a:pt x="47169" y="46783"/>
                  </a:lnTo>
                  <a:cubicBezTo>
                    <a:pt x="47424" y="45637"/>
                    <a:pt x="48344" y="44757"/>
                    <a:pt x="49502" y="44556"/>
                  </a:cubicBezTo>
                  <a:lnTo>
                    <a:pt x="49686" y="44524"/>
                  </a:lnTo>
                  <a:cubicBezTo>
                    <a:pt x="49867" y="44493"/>
                    <a:pt x="50049" y="44478"/>
                    <a:pt x="50230" y="44478"/>
                  </a:cubicBezTo>
                  <a:cubicBezTo>
                    <a:pt x="51217" y="44478"/>
                    <a:pt x="52162" y="44936"/>
                    <a:pt x="52773" y="45737"/>
                  </a:cubicBezTo>
                  <a:cubicBezTo>
                    <a:pt x="53711" y="46967"/>
                    <a:pt x="55054" y="47825"/>
                    <a:pt x="56564" y="48156"/>
                  </a:cubicBezTo>
                  <a:cubicBezTo>
                    <a:pt x="57041" y="48262"/>
                    <a:pt x="57518" y="48312"/>
                    <a:pt x="57987" y="48312"/>
                  </a:cubicBezTo>
                  <a:cubicBezTo>
                    <a:pt x="61054" y="48312"/>
                    <a:pt x="63811" y="46147"/>
                    <a:pt x="64419" y="42991"/>
                  </a:cubicBezTo>
                  <a:cubicBezTo>
                    <a:pt x="65051" y="39702"/>
                    <a:pt x="62712" y="36117"/>
                    <a:pt x="59450" y="35367"/>
                  </a:cubicBezTo>
                  <a:cubicBezTo>
                    <a:pt x="58963" y="35254"/>
                    <a:pt x="58469" y="35198"/>
                    <a:pt x="57976" y="35198"/>
                  </a:cubicBezTo>
                  <a:cubicBezTo>
                    <a:pt x="56923" y="35198"/>
                    <a:pt x="55878" y="35453"/>
                    <a:pt x="54934" y="35952"/>
                  </a:cubicBezTo>
                  <a:cubicBezTo>
                    <a:pt x="54467" y="36196"/>
                    <a:pt x="53958" y="36317"/>
                    <a:pt x="53450" y="36317"/>
                  </a:cubicBezTo>
                  <a:cubicBezTo>
                    <a:pt x="52810" y="36317"/>
                    <a:pt x="52173" y="36125"/>
                    <a:pt x="51628" y="35746"/>
                  </a:cubicBezTo>
                  <a:lnTo>
                    <a:pt x="51475" y="35640"/>
                  </a:lnTo>
                  <a:cubicBezTo>
                    <a:pt x="50509" y="34969"/>
                    <a:pt x="50046" y="33784"/>
                    <a:pt x="50299" y="32637"/>
                  </a:cubicBezTo>
                  <a:lnTo>
                    <a:pt x="52984" y="20508"/>
                  </a:lnTo>
                  <a:lnTo>
                    <a:pt x="38486" y="17300"/>
                  </a:lnTo>
                  <a:cubicBezTo>
                    <a:pt x="37480" y="17077"/>
                    <a:pt x="36709" y="16269"/>
                    <a:pt x="36535" y="15255"/>
                  </a:cubicBezTo>
                  <a:lnTo>
                    <a:pt x="36461" y="14834"/>
                  </a:lnTo>
                  <a:cubicBezTo>
                    <a:pt x="36259" y="13661"/>
                    <a:pt x="36725" y="12470"/>
                    <a:pt x="37674" y="11748"/>
                  </a:cubicBezTo>
                  <a:cubicBezTo>
                    <a:pt x="38904" y="10810"/>
                    <a:pt x="39761" y="9467"/>
                    <a:pt x="40093" y="7959"/>
                  </a:cubicBezTo>
                  <a:cubicBezTo>
                    <a:pt x="40889" y="4363"/>
                    <a:pt x="38566" y="803"/>
                    <a:pt x="34926" y="104"/>
                  </a:cubicBezTo>
                  <a:cubicBezTo>
                    <a:pt x="34562" y="34"/>
                    <a:pt x="34194" y="0"/>
                    <a:pt x="338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2"/>
            <p:cNvSpPr/>
            <p:nvPr/>
          </p:nvSpPr>
          <p:spPr>
            <a:xfrm>
              <a:off x="5137493" y="3324067"/>
              <a:ext cx="81671" cy="36544"/>
            </a:xfrm>
            <a:custGeom>
              <a:avLst/>
              <a:gdLst/>
              <a:ahLst/>
              <a:cxnLst/>
              <a:rect l="l" t="t" r="r" b="b"/>
              <a:pathLst>
                <a:path w="4758" h="2129" extrusionOk="0">
                  <a:moveTo>
                    <a:pt x="4757" y="0"/>
                  </a:moveTo>
                  <a:lnTo>
                    <a:pt x="2121" y="276"/>
                  </a:lnTo>
                  <a:cubicBezTo>
                    <a:pt x="1915" y="282"/>
                    <a:pt x="1715" y="343"/>
                    <a:pt x="1542" y="454"/>
                  </a:cubicBezTo>
                  <a:cubicBezTo>
                    <a:pt x="1024" y="783"/>
                    <a:pt x="1" y="1513"/>
                    <a:pt x="512" y="1833"/>
                  </a:cubicBezTo>
                  <a:cubicBezTo>
                    <a:pt x="907" y="2078"/>
                    <a:pt x="2165" y="2129"/>
                    <a:pt x="3141" y="2129"/>
                  </a:cubicBezTo>
                  <a:cubicBezTo>
                    <a:pt x="3833" y="2129"/>
                    <a:pt x="4383" y="2103"/>
                    <a:pt x="4383" y="2103"/>
                  </a:cubicBezTo>
                  <a:lnTo>
                    <a:pt x="475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2"/>
            <p:cNvSpPr/>
            <p:nvPr/>
          </p:nvSpPr>
          <p:spPr>
            <a:xfrm>
              <a:off x="5147775" y="3296723"/>
              <a:ext cx="81688" cy="36527"/>
            </a:xfrm>
            <a:custGeom>
              <a:avLst/>
              <a:gdLst/>
              <a:ahLst/>
              <a:cxnLst/>
              <a:rect l="l" t="t" r="r" b="b"/>
              <a:pathLst>
                <a:path w="4759" h="2128" extrusionOk="0">
                  <a:moveTo>
                    <a:pt x="4759" y="0"/>
                  </a:moveTo>
                  <a:lnTo>
                    <a:pt x="2121" y="275"/>
                  </a:lnTo>
                  <a:cubicBezTo>
                    <a:pt x="1915" y="281"/>
                    <a:pt x="1715" y="342"/>
                    <a:pt x="1542" y="453"/>
                  </a:cubicBezTo>
                  <a:cubicBezTo>
                    <a:pt x="1024" y="782"/>
                    <a:pt x="1" y="1512"/>
                    <a:pt x="512" y="1832"/>
                  </a:cubicBezTo>
                  <a:cubicBezTo>
                    <a:pt x="906" y="2077"/>
                    <a:pt x="2158" y="2128"/>
                    <a:pt x="3134" y="2128"/>
                  </a:cubicBezTo>
                  <a:cubicBezTo>
                    <a:pt x="3830" y="2128"/>
                    <a:pt x="4384" y="2102"/>
                    <a:pt x="4384" y="2102"/>
                  </a:cubicBezTo>
                  <a:lnTo>
                    <a:pt x="475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2"/>
            <p:cNvSpPr/>
            <p:nvPr/>
          </p:nvSpPr>
          <p:spPr>
            <a:xfrm>
              <a:off x="5158057" y="3269345"/>
              <a:ext cx="81688" cy="36544"/>
            </a:xfrm>
            <a:custGeom>
              <a:avLst/>
              <a:gdLst/>
              <a:ahLst/>
              <a:cxnLst/>
              <a:rect l="l" t="t" r="r" b="b"/>
              <a:pathLst>
                <a:path w="4759" h="2129" extrusionOk="0">
                  <a:moveTo>
                    <a:pt x="4759" y="1"/>
                  </a:moveTo>
                  <a:lnTo>
                    <a:pt x="2122" y="277"/>
                  </a:lnTo>
                  <a:cubicBezTo>
                    <a:pt x="1916" y="282"/>
                    <a:pt x="1717" y="343"/>
                    <a:pt x="1544" y="453"/>
                  </a:cubicBezTo>
                  <a:cubicBezTo>
                    <a:pt x="1026" y="784"/>
                    <a:pt x="1" y="1514"/>
                    <a:pt x="514" y="1832"/>
                  </a:cubicBezTo>
                  <a:cubicBezTo>
                    <a:pt x="906" y="2077"/>
                    <a:pt x="2159" y="2128"/>
                    <a:pt x="3134" y="2128"/>
                  </a:cubicBezTo>
                  <a:cubicBezTo>
                    <a:pt x="3830" y="2128"/>
                    <a:pt x="4384" y="2102"/>
                    <a:pt x="4384" y="2102"/>
                  </a:cubicBezTo>
                  <a:lnTo>
                    <a:pt x="47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2"/>
            <p:cNvSpPr/>
            <p:nvPr/>
          </p:nvSpPr>
          <p:spPr>
            <a:xfrm>
              <a:off x="5168373" y="3243940"/>
              <a:ext cx="91970" cy="152563"/>
            </a:xfrm>
            <a:custGeom>
              <a:avLst/>
              <a:gdLst/>
              <a:ahLst/>
              <a:cxnLst/>
              <a:rect l="l" t="t" r="r" b="b"/>
              <a:pathLst>
                <a:path w="5358" h="8888" extrusionOk="0">
                  <a:moveTo>
                    <a:pt x="3744" y="1"/>
                  </a:moveTo>
                  <a:cubicBezTo>
                    <a:pt x="3695" y="1"/>
                    <a:pt x="3646" y="3"/>
                    <a:pt x="3596" y="8"/>
                  </a:cubicBezTo>
                  <a:lnTo>
                    <a:pt x="2120" y="163"/>
                  </a:lnTo>
                  <a:cubicBezTo>
                    <a:pt x="1914" y="169"/>
                    <a:pt x="1715" y="230"/>
                    <a:pt x="1542" y="339"/>
                  </a:cubicBezTo>
                  <a:cubicBezTo>
                    <a:pt x="1024" y="670"/>
                    <a:pt x="0" y="1400"/>
                    <a:pt x="512" y="1720"/>
                  </a:cubicBezTo>
                  <a:cubicBezTo>
                    <a:pt x="811" y="1905"/>
                    <a:pt x="1524" y="1957"/>
                    <a:pt x="2224" y="1957"/>
                  </a:cubicBezTo>
                  <a:cubicBezTo>
                    <a:pt x="3102" y="1957"/>
                    <a:pt x="3961" y="1876"/>
                    <a:pt x="3961" y="1876"/>
                  </a:cubicBezTo>
                  <a:lnTo>
                    <a:pt x="3961" y="1876"/>
                  </a:lnTo>
                  <a:lnTo>
                    <a:pt x="440" y="6336"/>
                  </a:lnTo>
                  <a:cubicBezTo>
                    <a:pt x="777" y="7272"/>
                    <a:pt x="813" y="6688"/>
                    <a:pt x="1350" y="8888"/>
                  </a:cubicBezTo>
                  <a:cubicBezTo>
                    <a:pt x="1350" y="8888"/>
                    <a:pt x="2958" y="8342"/>
                    <a:pt x="4191" y="5554"/>
                  </a:cubicBezTo>
                  <a:cubicBezTo>
                    <a:pt x="4946" y="3844"/>
                    <a:pt x="5357" y="2239"/>
                    <a:pt x="5105" y="1083"/>
                  </a:cubicBezTo>
                  <a:cubicBezTo>
                    <a:pt x="4966" y="441"/>
                    <a:pt x="4388" y="1"/>
                    <a:pt x="37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2"/>
            <p:cNvSpPr/>
            <p:nvPr/>
          </p:nvSpPr>
          <p:spPr>
            <a:xfrm>
              <a:off x="5177024" y="3295195"/>
              <a:ext cx="38570" cy="8771"/>
            </a:xfrm>
            <a:custGeom>
              <a:avLst/>
              <a:gdLst/>
              <a:ahLst/>
              <a:cxnLst/>
              <a:rect l="l" t="t" r="r" b="b"/>
              <a:pathLst>
                <a:path w="2247" h="511" extrusionOk="0">
                  <a:moveTo>
                    <a:pt x="2147" y="1"/>
                  </a:moveTo>
                  <a:cubicBezTo>
                    <a:pt x="2143" y="1"/>
                    <a:pt x="2139" y="1"/>
                    <a:pt x="2134" y="2"/>
                  </a:cubicBezTo>
                  <a:lnTo>
                    <a:pt x="84" y="365"/>
                  </a:lnTo>
                  <a:cubicBezTo>
                    <a:pt x="16" y="378"/>
                    <a:pt x="0" y="470"/>
                    <a:pt x="63" y="503"/>
                  </a:cubicBezTo>
                  <a:cubicBezTo>
                    <a:pt x="73" y="507"/>
                    <a:pt x="85" y="510"/>
                    <a:pt x="97" y="510"/>
                  </a:cubicBezTo>
                  <a:cubicBezTo>
                    <a:pt x="101" y="510"/>
                    <a:pt x="105" y="510"/>
                    <a:pt x="109" y="509"/>
                  </a:cubicBezTo>
                  <a:lnTo>
                    <a:pt x="2161" y="145"/>
                  </a:lnTo>
                  <a:cubicBezTo>
                    <a:pt x="2247" y="126"/>
                    <a:pt x="2230" y="1"/>
                    <a:pt x="21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2"/>
            <p:cNvSpPr/>
            <p:nvPr/>
          </p:nvSpPr>
          <p:spPr>
            <a:xfrm>
              <a:off x="5185400" y="3268692"/>
              <a:ext cx="38656" cy="8788"/>
            </a:xfrm>
            <a:custGeom>
              <a:avLst/>
              <a:gdLst/>
              <a:ahLst/>
              <a:cxnLst/>
              <a:rect l="l" t="t" r="r" b="b"/>
              <a:pathLst>
                <a:path w="2252" h="512" extrusionOk="0">
                  <a:moveTo>
                    <a:pt x="2149" y="0"/>
                  </a:moveTo>
                  <a:cubicBezTo>
                    <a:pt x="2144" y="0"/>
                    <a:pt x="2140" y="1"/>
                    <a:pt x="2135" y="2"/>
                  </a:cubicBezTo>
                  <a:lnTo>
                    <a:pt x="85" y="367"/>
                  </a:lnTo>
                  <a:cubicBezTo>
                    <a:pt x="15" y="377"/>
                    <a:pt x="0" y="471"/>
                    <a:pt x="63" y="502"/>
                  </a:cubicBezTo>
                  <a:cubicBezTo>
                    <a:pt x="73" y="508"/>
                    <a:pt x="85" y="511"/>
                    <a:pt x="97" y="511"/>
                  </a:cubicBezTo>
                  <a:cubicBezTo>
                    <a:pt x="102" y="511"/>
                    <a:pt x="106" y="511"/>
                    <a:pt x="110" y="510"/>
                  </a:cubicBezTo>
                  <a:lnTo>
                    <a:pt x="2161" y="145"/>
                  </a:lnTo>
                  <a:cubicBezTo>
                    <a:pt x="2251" y="129"/>
                    <a:pt x="2234" y="0"/>
                    <a:pt x="21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2"/>
            <p:cNvSpPr/>
            <p:nvPr/>
          </p:nvSpPr>
          <p:spPr>
            <a:xfrm>
              <a:off x="5164802" y="3324170"/>
              <a:ext cx="38656" cy="8771"/>
            </a:xfrm>
            <a:custGeom>
              <a:avLst/>
              <a:gdLst/>
              <a:ahLst/>
              <a:cxnLst/>
              <a:rect l="l" t="t" r="r" b="b"/>
              <a:pathLst>
                <a:path w="2252" h="511" extrusionOk="0">
                  <a:moveTo>
                    <a:pt x="2152" y="0"/>
                  </a:moveTo>
                  <a:cubicBezTo>
                    <a:pt x="2147" y="0"/>
                    <a:pt x="2142" y="1"/>
                    <a:pt x="2136" y="2"/>
                  </a:cubicBezTo>
                  <a:lnTo>
                    <a:pt x="85" y="365"/>
                  </a:lnTo>
                  <a:cubicBezTo>
                    <a:pt x="16" y="378"/>
                    <a:pt x="1" y="470"/>
                    <a:pt x="63" y="503"/>
                  </a:cubicBezTo>
                  <a:cubicBezTo>
                    <a:pt x="73" y="507"/>
                    <a:pt x="85" y="510"/>
                    <a:pt x="97" y="510"/>
                  </a:cubicBezTo>
                  <a:cubicBezTo>
                    <a:pt x="102" y="510"/>
                    <a:pt x="106" y="510"/>
                    <a:pt x="110" y="509"/>
                  </a:cubicBezTo>
                  <a:lnTo>
                    <a:pt x="2161" y="145"/>
                  </a:lnTo>
                  <a:cubicBezTo>
                    <a:pt x="2251" y="129"/>
                    <a:pt x="2234" y="0"/>
                    <a:pt x="21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2"/>
            <p:cNvSpPr/>
            <p:nvPr/>
          </p:nvSpPr>
          <p:spPr>
            <a:xfrm>
              <a:off x="4350083" y="3576289"/>
              <a:ext cx="68626" cy="53023"/>
            </a:xfrm>
            <a:custGeom>
              <a:avLst/>
              <a:gdLst/>
              <a:ahLst/>
              <a:cxnLst/>
              <a:rect l="l" t="t" r="r" b="b"/>
              <a:pathLst>
                <a:path w="3998" h="3089" extrusionOk="0">
                  <a:moveTo>
                    <a:pt x="419" y="0"/>
                  </a:moveTo>
                  <a:lnTo>
                    <a:pt x="1" y="1949"/>
                  </a:lnTo>
                  <a:cubicBezTo>
                    <a:pt x="1" y="1949"/>
                    <a:pt x="2461" y="3088"/>
                    <a:pt x="3326" y="3088"/>
                  </a:cubicBezTo>
                  <a:cubicBezTo>
                    <a:pt x="3369" y="3088"/>
                    <a:pt x="3408" y="3085"/>
                    <a:pt x="3442" y="3080"/>
                  </a:cubicBezTo>
                  <a:cubicBezTo>
                    <a:pt x="3998" y="2984"/>
                    <a:pt x="3370" y="1992"/>
                    <a:pt x="3038" y="1524"/>
                  </a:cubicBezTo>
                  <a:cubicBezTo>
                    <a:pt x="2927" y="1368"/>
                    <a:pt x="2776" y="1245"/>
                    <a:pt x="2600" y="1167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2"/>
            <p:cNvSpPr/>
            <p:nvPr/>
          </p:nvSpPr>
          <p:spPr>
            <a:xfrm>
              <a:off x="4350838" y="3548997"/>
              <a:ext cx="68591" cy="53023"/>
            </a:xfrm>
            <a:custGeom>
              <a:avLst/>
              <a:gdLst/>
              <a:ahLst/>
              <a:cxnLst/>
              <a:rect l="l" t="t" r="r" b="b"/>
              <a:pathLst>
                <a:path w="3996" h="3089" extrusionOk="0">
                  <a:moveTo>
                    <a:pt x="417" y="0"/>
                  </a:moveTo>
                  <a:lnTo>
                    <a:pt x="0" y="1949"/>
                  </a:lnTo>
                  <a:cubicBezTo>
                    <a:pt x="0" y="1949"/>
                    <a:pt x="2460" y="3089"/>
                    <a:pt x="3324" y="3089"/>
                  </a:cubicBezTo>
                  <a:cubicBezTo>
                    <a:pt x="3367" y="3089"/>
                    <a:pt x="3406" y="3086"/>
                    <a:pt x="3440" y="3080"/>
                  </a:cubicBezTo>
                  <a:cubicBezTo>
                    <a:pt x="3996" y="2985"/>
                    <a:pt x="3369" y="1994"/>
                    <a:pt x="3036" y="1526"/>
                  </a:cubicBezTo>
                  <a:cubicBezTo>
                    <a:pt x="2926" y="1369"/>
                    <a:pt x="2774" y="1245"/>
                    <a:pt x="2599" y="1169"/>
                  </a:cubicBezTo>
                  <a:lnTo>
                    <a:pt x="4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2"/>
            <p:cNvSpPr/>
            <p:nvPr/>
          </p:nvSpPr>
          <p:spPr>
            <a:xfrm>
              <a:off x="4351593" y="3521739"/>
              <a:ext cx="68591" cy="53006"/>
            </a:xfrm>
            <a:custGeom>
              <a:avLst/>
              <a:gdLst/>
              <a:ahLst/>
              <a:cxnLst/>
              <a:rect l="l" t="t" r="r" b="b"/>
              <a:pathLst>
                <a:path w="3996" h="3088" extrusionOk="0">
                  <a:moveTo>
                    <a:pt x="417" y="0"/>
                  </a:moveTo>
                  <a:lnTo>
                    <a:pt x="0" y="1947"/>
                  </a:lnTo>
                  <a:cubicBezTo>
                    <a:pt x="0" y="1947"/>
                    <a:pt x="2458" y="3087"/>
                    <a:pt x="3322" y="3087"/>
                  </a:cubicBezTo>
                  <a:cubicBezTo>
                    <a:pt x="3366" y="3087"/>
                    <a:pt x="3405" y="3084"/>
                    <a:pt x="3440" y="3078"/>
                  </a:cubicBezTo>
                  <a:cubicBezTo>
                    <a:pt x="3995" y="2985"/>
                    <a:pt x="3368" y="1992"/>
                    <a:pt x="3038" y="1524"/>
                  </a:cubicBezTo>
                  <a:cubicBezTo>
                    <a:pt x="2925" y="1368"/>
                    <a:pt x="2774" y="1245"/>
                    <a:pt x="2599" y="1167"/>
                  </a:cubicBezTo>
                  <a:lnTo>
                    <a:pt x="4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2"/>
            <p:cNvSpPr/>
            <p:nvPr/>
          </p:nvSpPr>
          <p:spPr>
            <a:xfrm>
              <a:off x="4332763" y="3500609"/>
              <a:ext cx="88177" cy="148014"/>
            </a:xfrm>
            <a:custGeom>
              <a:avLst/>
              <a:gdLst/>
              <a:ahLst/>
              <a:cxnLst/>
              <a:rect l="l" t="t" r="r" b="b"/>
              <a:pathLst>
                <a:path w="5137" h="8623" extrusionOk="0">
                  <a:moveTo>
                    <a:pt x="1897" y="0"/>
                  </a:moveTo>
                  <a:cubicBezTo>
                    <a:pt x="1485" y="0"/>
                    <a:pt x="1083" y="194"/>
                    <a:pt x="835" y="553"/>
                  </a:cubicBezTo>
                  <a:cubicBezTo>
                    <a:pt x="209" y="1464"/>
                    <a:pt x="0" y="2996"/>
                    <a:pt x="50" y="4738"/>
                  </a:cubicBezTo>
                  <a:cubicBezTo>
                    <a:pt x="133" y="7584"/>
                    <a:pt x="1330" y="8623"/>
                    <a:pt x="1330" y="8623"/>
                  </a:cubicBezTo>
                  <a:cubicBezTo>
                    <a:pt x="2570" y="6910"/>
                    <a:pt x="2395" y="7428"/>
                    <a:pt x="3016" y="6737"/>
                  </a:cubicBezTo>
                  <a:lnTo>
                    <a:pt x="1545" y="1640"/>
                  </a:lnTo>
                  <a:lnTo>
                    <a:pt x="1545" y="1640"/>
                  </a:lnTo>
                  <a:cubicBezTo>
                    <a:pt x="1545" y="1640"/>
                    <a:pt x="3631" y="2730"/>
                    <a:pt x="4462" y="2730"/>
                  </a:cubicBezTo>
                  <a:cubicBezTo>
                    <a:pt x="4505" y="2730"/>
                    <a:pt x="4545" y="2727"/>
                    <a:pt x="4581" y="2721"/>
                  </a:cubicBezTo>
                  <a:cubicBezTo>
                    <a:pt x="5136" y="2626"/>
                    <a:pt x="4509" y="1634"/>
                    <a:pt x="4178" y="1166"/>
                  </a:cubicBezTo>
                  <a:cubicBezTo>
                    <a:pt x="4066" y="1010"/>
                    <a:pt x="3915" y="887"/>
                    <a:pt x="3740" y="810"/>
                  </a:cubicBezTo>
                  <a:lnTo>
                    <a:pt x="2518" y="156"/>
                  </a:lnTo>
                  <a:cubicBezTo>
                    <a:pt x="2322" y="51"/>
                    <a:pt x="2108" y="0"/>
                    <a:pt x="18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2"/>
            <p:cNvSpPr/>
            <p:nvPr/>
          </p:nvSpPr>
          <p:spPr>
            <a:xfrm>
              <a:off x="4369823" y="3553082"/>
              <a:ext cx="31515" cy="20169"/>
            </a:xfrm>
            <a:custGeom>
              <a:avLst/>
              <a:gdLst/>
              <a:ahLst/>
              <a:cxnLst/>
              <a:rect l="l" t="t" r="r" b="b"/>
              <a:pathLst>
                <a:path w="1836" h="1175" extrusionOk="0">
                  <a:moveTo>
                    <a:pt x="99" y="0"/>
                  </a:moveTo>
                  <a:cubicBezTo>
                    <a:pt x="40" y="0"/>
                    <a:pt x="1" y="87"/>
                    <a:pt x="64" y="127"/>
                  </a:cubicBezTo>
                  <a:lnTo>
                    <a:pt x="1709" y="1165"/>
                  </a:lnTo>
                  <a:cubicBezTo>
                    <a:pt x="1719" y="1171"/>
                    <a:pt x="1732" y="1175"/>
                    <a:pt x="1745" y="1175"/>
                  </a:cubicBezTo>
                  <a:cubicBezTo>
                    <a:pt x="1747" y="1175"/>
                    <a:pt x="1750" y="1174"/>
                    <a:pt x="1752" y="1174"/>
                  </a:cubicBezTo>
                  <a:cubicBezTo>
                    <a:pt x="1816" y="1168"/>
                    <a:pt x="1835" y="1084"/>
                    <a:pt x="1781" y="1049"/>
                  </a:cubicBezTo>
                  <a:lnTo>
                    <a:pt x="136" y="12"/>
                  </a:lnTo>
                  <a:cubicBezTo>
                    <a:pt x="123" y="4"/>
                    <a:pt x="111" y="0"/>
                    <a:pt x="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2"/>
            <p:cNvSpPr/>
            <p:nvPr/>
          </p:nvSpPr>
          <p:spPr>
            <a:xfrm>
              <a:off x="4371865" y="3527180"/>
              <a:ext cx="31584" cy="20238"/>
            </a:xfrm>
            <a:custGeom>
              <a:avLst/>
              <a:gdLst/>
              <a:ahLst/>
              <a:cxnLst/>
              <a:rect l="l" t="t" r="r" b="b"/>
              <a:pathLst>
                <a:path w="1840" h="1179" extrusionOk="0">
                  <a:moveTo>
                    <a:pt x="101" y="1"/>
                  </a:moveTo>
                  <a:cubicBezTo>
                    <a:pt x="41" y="1"/>
                    <a:pt x="0" y="91"/>
                    <a:pt x="67" y="129"/>
                  </a:cubicBezTo>
                  <a:lnTo>
                    <a:pt x="1711" y="1167"/>
                  </a:lnTo>
                  <a:cubicBezTo>
                    <a:pt x="1722" y="1174"/>
                    <a:pt x="1736" y="1178"/>
                    <a:pt x="1749" y="1178"/>
                  </a:cubicBezTo>
                  <a:cubicBezTo>
                    <a:pt x="1751" y="1178"/>
                    <a:pt x="1753" y="1178"/>
                    <a:pt x="1755" y="1178"/>
                  </a:cubicBezTo>
                  <a:cubicBezTo>
                    <a:pt x="1819" y="1172"/>
                    <a:pt x="1839" y="1086"/>
                    <a:pt x="1783" y="1051"/>
                  </a:cubicBezTo>
                  <a:lnTo>
                    <a:pt x="140" y="14"/>
                  </a:lnTo>
                  <a:cubicBezTo>
                    <a:pt x="127" y="5"/>
                    <a:pt x="113" y="1"/>
                    <a:pt x="1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2"/>
            <p:cNvSpPr/>
            <p:nvPr/>
          </p:nvSpPr>
          <p:spPr>
            <a:xfrm>
              <a:off x="4370543" y="3582417"/>
              <a:ext cx="31137" cy="20186"/>
            </a:xfrm>
            <a:custGeom>
              <a:avLst/>
              <a:gdLst/>
              <a:ahLst/>
              <a:cxnLst/>
              <a:rect l="l" t="t" r="r" b="b"/>
              <a:pathLst>
                <a:path w="1814" h="1176" extrusionOk="0">
                  <a:moveTo>
                    <a:pt x="79" y="1"/>
                  </a:moveTo>
                  <a:cubicBezTo>
                    <a:pt x="56" y="1"/>
                    <a:pt x="34" y="12"/>
                    <a:pt x="21" y="33"/>
                  </a:cubicBezTo>
                  <a:cubicBezTo>
                    <a:pt x="1" y="64"/>
                    <a:pt x="10" y="106"/>
                    <a:pt x="43" y="127"/>
                  </a:cubicBezTo>
                  <a:lnTo>
                    <a:pt x="1687" y="1164"/>
                  </a:lnTo>
                  <a:cubicBezTo>
                    <a:pt x="1698" y="1171"/>
                    <a:pt x="1710" y="1175"/>
                    <a:pt x="1723" y="1175"/>
                  </a:cubicBezTo>
                  <a:cubicBezTo>
                    <a:pt x="1725" y="1175"/>
                    <a:pt x="1727" y="1175"/>
                    <a:pt x="1729" y="1175"/>
                  </a:cubicBezTo>
                  <a:cubicBezTo>
                    <a:pt x="1793" y="1167"/>
                    <a:pt x="1813" y="1085"/>
                    <a:pt x="1759" y="1049"/>
                  </a:cubicBezTo>
                  <a:lnTo>
                    <a:pt x="115" y="11"/>
                  </a:lnTo>
                  <a:cubicBezTo>
                    <a:pt x="103" y="4"/>
                    <a:pt x="91" y="1"/>
                    <a:pt x="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2"/>
            <p:cNvSpPr/>
            <p:nvPr/>
          </p:nvSpPr>
          <p:spPr>
            <a:xfrm>
              <a:off x="4640858" y="2800637"/>
              <a:ext cx="29610" cy="15346"/>
            </a:xfrm>
            <a:custGeom>
              <a:avLst/>
              <a:gdLst/>
              <a:ahLst/>
              <a:cxnLst/>
              <a:rect l="l" t="t" r="r" b="b"/>
              <a:pathLst>
                <a:path w="1725" h="894" extrusionOk="0">
                  <a:moveTo>
                    <a:pt x="852" y="1"/>
                  </a:moveTo>
                  <a:cubicBezTo>
                    <a:pt x="431" y="1"/>
                    <a:pt x="60" y="347"/>
                    <a:pt x="42" y="364"/>
                  </a:cubicBezTo>
                  <a:cubicBezTo>
                    <a:pt x="1" y="404"/>
                    <a:pt x="37" y="461"/>
                    <a:pt x="81" y="461"/>
                  </a:cubicBezTo>
                  <a:cubicBezTo>
                    <a:pt x="93" y="461"/>
                    <a:pt x="106" y="456"/>
                    <a:pt x="118" y="445"/>
                  </a:cubicBezTo>
                  <a:cubicBezTo>
                    <a:pt x="123" y="440"/>
                    <a:pt x="473" y="116"/>
                    <a:pt x="851" y="116"/>
                  </a:cubicBezTo>
                  <a:cubicBezTo>
                    <a:pt x="862" y="116"/>
                    <a:pt x="872" y="117"/>
                    <a:pt x="883" y="117"/>
                  </a:cubicBezTo>
                  <a:cubicBezTo>
                    <a:pt x="422" y="381"/>
                    <a:pt x="541" y="839"/>
                    <a:pt x="543" y="846"/>
                  </a:cubicBezTo>
                  <a:cubicBezTo>
                    <a:pt x="550" y="870"/>
                    <a:pt x="572" y="885"/>
                    <a:pt x="598" y="885"/>
                  </a:cubicBezTo>
                  <a:cubicBezTo>
                    <a:pt x="600" y="885"/>
                    <a:pt x="603" y="885"/>
                    <a:pt x="605" y="885"/>
                  </a:cubicBezTo>
                  <a:lnTo>
                    <a:pt x="611" y="883"/>
                  </a:lnTo>
                  <a:cubicBezTo>
                    <a:pt x="641" y="874"/>
                    <a:pt x="660" y="844"/>
                    <a:pt x="650" y="814"/>
                  </a:cubicBezTo>
                  <a:cubicBezTo>
                    <a:pt x="645" y="794"/>
                    <a:pt x="533" y="360"/>
                    <a:pt x="1056" y="155"/>
                  </a:cubicBezTo>
                  <a:cubicBezTo>
                    <a:pt x="1288" y="240"/>
                    <a:pt x="1475" y="471"/>
                    <a:pt x="1610" y="857"/>
                  </a:cubicBezTo>
                  <a:cubicBezTo>
                    <a:pt x="1618" y="879"/>
                    <a:pt x="1638" y="893"/>
                    <a:pt x="1661" y="893"/>
                  </a:cubicBezTo>
                  <a:cubicBezTo>
                    <a:pt x="1664" y="893"/>
                    <a:pt x="1667" y="893"/>
                    <a:pt x="1670" y="892"/>
                  </a:cubicBezTo>
                  <a:cubicBezTo>
                    <a:pt x="1675" y="892"/>
                    <a:pt x="1678" y="892"/>
                    <a:pt x="1681" y="891"/>
                  </a:cubicBezTo>
                  <a:cubicBezTo>
                    <a:pt x="1709" y="880"/>
                    <a:pt x="1725" y="849"/>
                    <a:pt x="1716" y="821"/>
                  </a:cubicBezTo>
                  <a:cubicBezTo>
                    <a:pt x="1569" y="404"/>
                    <a:pt x="1360" y="151"/>
                    <a:pt x="1096" y="53"/>
                  </a:cubicBezTo>
                  <a:cubicBezTo>
                    <a:pt x="1087" y="45"/>
                    <a:pt x="1078" y="41"/>
                    <a:pt x="1065" y="41"/>
                  </a:cubicBezTo>
                  <a:cubicBezTo>
                    <a:pt x="1051" y="36"/>
                    <a:pt x="1037" y="25"/>
                    <a:pt x="1021" y="20"/>
                  </a:cubicBezTo>
                  <a:cubicBezTo>
                    <a:pt x="965" y="7"/>
                    <a:pt x="908" y="1"/>
                    <a:pt x="8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2"/>
            <p:cNvSpPr/>
            <p:nvPr/>
          </p:nvSpPr>
          <p:spPr>
            <a:xfrm>
              <a:off x="4883211" y="2766633"/>
              <a:ext cx="29558" cy="15363"/>
            </a:xfrm>
            <a:custGeom>
              <a:avLst/>
              <a:gdLst/>
              <a:ahLst/>
              <a:cxnLst/>
              <a:rect l="l" t="t" r="r" b="b"/>
              <a:pathLst>
                <a:path w="1722" h="895" extrusionOk="0">
                  <a:moveTo>
                    <a:pt x="874" y="0"/>
                  </a:moveTo>
                  <a:cubicBezTo>
                    <a:pt x="819" y="0"/>
                    <a:pt x="762" y="6"/>
                    <a:pt x="706" y="20"/>
                  </a:cubicBezTo>
                  <a:cubicBezTo>
                    <a:pt x="688" y="25"/>
                    <a:pt x="676" y="36"/>
                    <a:pt x="660" y="40"/>
                  </a:cubicBezTo>
                  <a:cubicBezTo>
                    <a:pt x="649" y="40"/>
                    <a:pt x="639" y="45"/>
                    <a:pt x="631" y="53"/>
                  </a:cubicBezTo>
                  <a:cubicBezTo>
                    <a:pt x="367" y="151"/>
                    <a:pt x="158" y="404"/>
                    <a:pt x="11" y="820"/>
                  </a:cubicBezTo>
                  <a:cubicBezTo>
                    <a:pt x="0" y="849"/>
                    <a:pt x="16" y="881"/>
                    <a:pt x="46" y="891"/>
                  </a:cubicBezTo>
                  <a:cubicBezTo>
                    <a:pt x="49" y="892"/>
                    <a:pt x="52" y="892"/>
                    <a:pt x="55" y="894"/>
                  </a:cubicBezTo>
                  <a:cubicBezTo>
                    <a:pt x="57" y="894"/>
                    <a:pt x="60" y="894"/>
                    <a:pt x="62" y="894"/>
                  </a:cubicBezTo>
                  <a:cubicBezTo>
                    <a:pt x="86" y="894"/>
                    <a:pt x="107" y="879"/>
                    <a:pt x="116" y="856"/>
                  </a:cubicBezTo>
                  <a:cubicBezTo>
                    <a:pt x="250" y="471"/>
                    <a:pt x="437" y="240"/>
                    <a:pt x="670" y="154"/>
                  </a:cubicBezTo>
                  <a:cubicBezTo>
                    <a:pt x="1192" y="360"/>
                    <a:pt x="1082" y="794"/>
                    <a:pt x="1075" y="814"/>
                  </a:cubicBezTo>
                  <a:cubicBezTo>
                    <a:pt x="1068" y="844"/>
                    <a:pt x="1085" y="875"/>
                    <a:pt x="1114" y="883"/>
                  </a:cubicBezTo>
                  <a:cubicBezTo>
                    <a:pt x="1117" y="883"/>
                    <a:pt x="1119" y="884"/>
                    <a:pt x="1122" y="884"/>
                  </a:cubicBezTo>
                  <a:cubicBezTo>
                    <a:pt x="1125" y="885"/>
                    <a:pt x="1128" y="885"/>
                    <a:pt x="1131" y="885"/>
                  </a:cubicBezTo>
                  <a:cubicBezTo>
                    <a:pt x="1154" y="885"/>
                    <a:pt x="1176" y="869"/>
                    <a:pt x="1183" y="845"/>
                  </a:cubicBezTo>
                  <a:cubicBezTo>
                    <a:pt x="1185" y="841"/>
                    <a:pt x="1305" y="381"/>
                    <a:pt x="844" y="117"/>
                  </a:cubicBezTo>
                  <a:cubicBezTo>
                    <a:pt x="855" y="116"/>
                    <a:pt x="865" y="116"/>
                    <a:pt x="875" y="116"/>
                  </a:cubicBezTo>
                  <a:cubicBezTo>
                    <a:pt x="1252" y="116"/>
                    <a:pt x="1604" y="441"/>
                    <a:pt x="1609" y="444"/>
                  </a:cubicBezTo>
                  <a:cubicBezTo>
                    <a:pt x="1620" y="454"/>
                    <a:pt x="1633" y="458"/>
                    <a:pt x="1644" y="458"/>
                  </a:cubicBezTo>
                  <a:cubicBezTo>
                    <a:pt x="1687" y="458"/>
                    <a:pt x="1722" y="404"/>
                    <a:pt x="1685" y="363"/>
                  </a:cubicBezTo>
                  <a:cubicBezTo>
                    <a:pt x="1667" y="347"/>
                    <a:pt x="1295" y="0"/>
                    <a:pt x="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2"/>
            <p:cNvSpPr/>
            <p:nvPr/>
          </p:nvSpPr>
          <p:spPr>
            <a:xfrm>
              <a:off x="4794862" y="3935329"/>
              <a:ext cx="4308" cy="437862"/>
            </a:xfrm>
            <a:custGeom>
              <a:avLst/>
              <a:gdLst/>
              <a:ahLst/>
              <a:cxnLst/>
              <a:rect l="l" t="t" r="r" b="b"/>
              <a:pathLst>
                <a:path w="251" h="25509" extrusionOk="0">
                  <a:moveTo>
                    <a:pt x="126" y="0"/>
                  </a:moveTo>
                  <a:cubicBezTo>
                    <a:pt x="57" y="0"/>
                    <a:pt x="1" y="56"/>
                    <a:pt x="1" y="126"/>
                  </a:cubicBezTo>
                  <a:lnTo>
                    <a:pt x="1" y="25383"/>
                  </a:lnTo>
                  <a:cubicBezTo>
                    <a:pt x="1" y="25452"/>
                    <a:pt x="57" y="25508"/>
                    <a:pt x="126" y="25508"/>
                  </a:cubicBezTo>
                  <a:cubicBezTo>
                    <a:pt x="194" y="25508"/>
                    <a:pt x="251" y="25452"/>
                    <a:pt x="251" y="25383"/>
                  </a:cubicBezTo>
                  <a:lnTo>
                    <a:pt x="251" y="126"/>
                  </a:lnTo>
                  <a:cubicBezTo>
                    <a:pt x="251" y="56"/>
                    <a:pt x="194" y="0"/>
                    <a:pt x="1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2"/>
            <p:cNvSpPr/>
            <p:nvPr/>
          </p:nvSpPr>
          <p:spPr>
            <a:xfrm>
              <a:off x="6418585" y="2724133"/>
              <a:ext cx="635826" cy="562360"/>
            </a:xfrm>
            <a:custGeom>
              <a:avLst/>
              <a:gdLst/>
              <a:ahLst/>
              <a:cxnLst/>
              <a:rect l="l" t="t" r="r" b="b"/>
              <a:pathLst>
                <a:path w="37042" h="32762" extrusionOk="0">
                  <a:moveTo>
                    <a:pt x="25103" y="0"/>
                  </a:moveTo>
                  <a:lnTo>
                    <a:pt x="7852" y="9112"/>
                  </a:lnTo>
                  <a:cubicBezTo>
                    <a:pt x="7852" y="9112"/>
                    <a:pt x="0" y="12108"/>
                    <a:pt x="4456" y="24597"/>
                  </a:cubicBezTo>
                  <a:cubicBezTo>
                    <a:pt x="6618" y="30658"/>
                    <a:pt x="11480" y="32761"/>
                    <a:pt x="16593" y="32761"/>
                  </a:cubicBezTo>
                  <a:cubicBezTo>
                    <a:pt x="22019" y="32761"/>
                    <a:pt x="27728" y="30393"/>
                    <a:pt x="30798" y="27872"/>
                  </a:cubicBezTo>
                  <a:cubicBezTo>
                    <a:pt x="37042" y="22744"/>
                    <a:pt x="26402" y="13132"/>
                    <a:pt x="26429" y="8033"/>
                  </a:cubicBezTo>
                  <a:cubicBezTo>
                    <a:pt x="26449" y="4092"/>
                    <a:pt x="25103" y="0"/>
                    <a:pt x="25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2"/>
            <p:cNvSpPr/>
            <p:nvPr/>
          </p:nvSpPr>
          <p:spPr>
            <a:xfrm>
              <a:off x="6393456" y="3964750"/>
              <a:ext cx="287033" cy="998505"/>
            </a:xfrm>
            <a:custGeom>
              <a:avLst/>
              <a:gdLst/>
              <a:ahLst/>
              <a:cxnLst/>
              <a:rect l="l" t="t" r="r" b="b"/>
              <a:pathLst>
                <a:path w="16722" h="58171" extrusionOk="0">
                  <a:moveTo>
                    <a:pt x="16721" y="0"/>
                  </a:moveTo>
                  <a:lnTo>
                    <a:pt x="871" y="139"/>
                  </a:lnTo>
                  <a:cubicBezTo>
                    <a:pt x="1207" y="4089"/>
                    <a:pt x="1" y="23211"/>
                    <a:pt x="466" y="26451"/>
                  </a:cubicBezTo>
                  <a:cubicBezTo>
                    <a:pt x="742" y="28370"/>
                    <a:pt x="2489" y="55324"/>
                    <a:pt x="2851" y="58004"/>
                  </a:cubicBezTo>
                  <a:cubicBezTo>
                    <a:pt x="2867" y="58118"/>
                    <a:pt x="3302" y="58171"/>
                    <a:pt x="3958" y="58171"/>
                  </a:cubicBezTo>
                  <a:cubicBezTo>
                    <a:pt x="6071" y="58171"/>
                    <a:pt x="10473" y="57621"/>
                    <a:pt x="10511" y="56786"/>
                  </a:cubicBezTo>
                  <a:cubicBezTo>
                    <a:pt x="10575" y="55400"/>
                    <a:pt x="12843" y="30641"/>
                    <a:pt x="12572" y="26828"/>
                  </a:cubicBezTo>
                  <a:cubicBezTo>
                    <a:pt x="12430" y="24835"/>
                    <a:pt x="16448" y="3835"/>
                    <a:pt x="16721" y="0"/>
                  </a:cubicBezTo>
                  <a:close/>
                </a:path>
              </a:pathLst>
            </a:custGeom>
            <a:solidFill>
              <a:srgbClr val="DB8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2"/>
            <p:cNvSpPr/>
            <p:nvPr/>
          </p:nvSpPr>
          <p:spPr>
            <a:xfrm>
              <a:off x="6192179" y="4915743"/>
              <a:ext cx="428747" cy="218528"/>
            </a:xfrm>
            <a:custGeom>
              <a:avLst/>
              <a:gdLst/>
              <a:ahLst/>
              <a:cxnLst/>
              <a:rect l="l" t="t" r="r" b="b"/>
              <a:pathLst>
                <a:path w="24978" h="12731" extrusionOk="0">
                  <a:moveTo>
                    <a:pt x="22316" y="1"/>
                  </a:moveTo>
                  <a:lnTo>
                    <a:pt x="13346" y="1423"/>
                  </a:lnTo>
                  <a:lnTo>
                    <a:pt x="0" y="12730"/>
                  </a:lnTo>
                  <a:lnTo>
                    <a:pt x="16827" y="11732"/>
                  </a:lnTo>
                  <a:lnTo>
                    <a:pt x="19179" y="8871"/>
                  </a:lnTo>
                  <a:lnTo>
                    <a:pt x="20611" y="11492"/>
                  </a:lnTo>
                  <a:lnTo>
                    <a:pt x="24978" y="11214"/>
                  </a:lnTo>
                  <a:lnTo>
                    <a:pt x="2231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2"/>
            <p:cNvSpPr/>
            <p:nvPr/>
          </p:nvSpPr>
          <p:spPr>
            <a:xfrm>
              <a:off x="6192179" y="5044274"/>
              <a:ext cx="313261" cy="89996"/>
            </a:xfrm>
            <a:custGeom>
              <a:avLst/>
              <a:gdLst/>
              <a:ahLst/>
              <a:cxnLst/>
              <a:rect l="l" t="t" r="r" b="b"/>
              <a:pathLst>
                <a:path w="18250" h="5243" extrusionOk="0">
                  <a:moveTo>
                    <a:pt x="6187" y="1"/>
                  </a:moveTo>
                  <a:lnTo>
                    <a:pt x="0" y="5242"/>
                  </a:lnTo>
                  <a:lnTo>
                    <a:pt x="0" y="5242"/>
                  </a:lnTo>
                  <a:lnTo>
                    <a:pt x="16827" y="4244"/>
                  </a:lnTo>
                  <a:lnTo>
                    <a:pt x="18249" y="2514"/>
                  </a:lnTo>
                  <a:lnTo>
                    <a:pt x="18249" y="2514"/>
                  </a:lnTo>
                  <a:lnTo>
                    <a:pt x="7020" y="3227"/>
                  </a:lnTo>
                  <a:lnTo>
                    <a:pt x="61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2"/>
            <p:cNvSpPr/>
            <p:nvPr/>
          </p:nvSpPr>
          <p:spPr>
            <a:xfrm>
              <a:off x="6531720" y="5081660"/>
              <a:ext cx="89207" cy="31343"/>
            </a:xfrm>
            <a:custGeom>
              <a:avLst/>
              <a:gdLst/>
              <a:ahLst/>
              <a:cxnLst/>
              <a:rect l="l" t="t" r="r" b="b"/>
              <a:pathLst>
                <a:path w="5197" h="1826" extrusionOk="0">
                  <a:moveTo>
                    <a:pt x="4829" y="1"/>
                  </a:moveTo>
                  <a:lnTo>
                    <a:pt x="0" y="308"/>
                  </a:lnTo>
                  <a:lnTo>
                    <a:pt x="830" y="1826"/>
                  </a:lnTo>
                  <a:lnTo>
                    <a:pt x="5197" y="1548"/>
                  </a:lnTo>
                  <a:lnTo>
                    <a:pt x="4829" y="1"/>
                  </a:lnTo>
                  <a:close/>
                </a:path>
              </a:pathLst>
            </a:custGeom>
            <a:solidFill>
              <a:srgbClr val="4D3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2"/>
            <p:cNvSpPr/>
            <p:nvPr/>
          </p:nvSpPr>
          <p:spPr>
            <a:xfrm>
              <a:off x="6364275" y="4917991"/>
              <a:ext cx="187304" cy="73998"/>
            </a:xfrm>
            <a:custGeom>
              <a:avLst/>
              <a:gdLst/>
              <a:ahLst/>
              <a:cxnLst/>
              <a:rect l="l" t="t" r="r" b="b"/>
              <a:pathLst>
                <a:path w="10912" h="4311" extrusionOk="0">
                  <a:moveTo>
                    <a:pt x="4612" y="1"/>
                  </a:moveTo>
                  <a:lnTo>
                    <a:pt x="0" y="4107"/>
                  </a:lnTo>
                  <a:cubicBezTo>
                    <a:pt x="758" y="4248"/>
                    <a:pt x="1481" y="4310"/>
                    <a:pt x="2166" y="4310"/>
                  </a:cubicBezTo>
                  <a:cubicBezTo>
                    <a:pt x="7782" y="4310"/>
                    <a:pt x="10911" y="90"/>
                    <a:pt x="10911" y="90"/>
                  </a:cubicBezTo>
                  <a:lnTo>
                    <a:pt x="4612" y="1"/>
                  </a:lnTo>
                  <a:close/>
                </a:path>
              </a:pathLst>
            </a:custGeom>
            <a:solidFill>
              <a:srgbClr val="DB8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2"/>
            <p:cNvSpPr/>
            <p:nvPr/>
          </p:nvSpPr>
          <p:spPr>
            <a:xfrm>
              <a:off x="5994713" y="3042938"/>
              <a:ext cx="648974" cy="461721"/>
            </a:xfrm>
            <a:custGeom>
              <a:avLst/>
              <a:gdLst/>
              <a:ahLst/>
              <a:cxnLst/>
              <a:rect l="l" t="t" r="r" b="b"/>
              <a:pathLst>
                <a:path w="37808" h="26899" extrusionOk="0">
                  <a:moveTo>
                    <a:pt x="30702" y="1"/>
                  </a:moveTo>
                  <a:cubicBezTo>
                    <a:pt x="30171" y="1"/>
                    <a:pt x="29618" y="348"/>
                    <a:pt x="28866" y="1144"/>
                  </a:cubicBezTo>
                  <a:lnTo>
                    <a:pt x="14287" y="18495"/>
                  </a:lnTo>
                  <a:lnTo>
                    <a:pt x="418" y="21155"/>
                  </a:lnTo>
                  <a:lnTo>
                    <a:pt x="0" y="26899"/>
                  </a:lnTo>
                  <a:lnTo>
                    <a:pt x="0" y="26899"/>
                  </a:lnTo>
                  <a:lnTo>
                    <a:pt x="18570" y="26294"/>
                  </a:lnTo>
                  <a:lnTo>
                    <a:pt x="36036" y="7804"/>
                  </a:lnTo>
                  <a:cubicBezTo>
                    <a:pt x="37808" y="5927"/>
                    <a:pt x="36329" y="4633"/>
                    <a:pt x="34452" y="2860"/>
                  </a:cubicBezTo>
                  <a:lnTo>
                    <a:pt x="33181" y="1659"/>
                  </a:lnTo>
                  <a:cubicBezTo>
                    <a:pt x="32101" y="639"/>
                    <a:pt x="31421" y="1"/>
                    <a:pt x="30702" y="1"/>
                  </a:cubicBezTo>
                  <a:close/>
                </a:path>
              </a:pathLst>
            </a:custGeom>
            <a:solidFill>
              <a:srgbClr val="DB8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2"/>
            <p:cNvSpPr/>
            <p:nvPr/>
          </p:nvSpPr>
          <p:spPr>
            <a:xfrm>
              <a:off x="6288303" y="3226055"/>
              <a:ext cx="168595" cy="146761"/>
            </a:xfrm>
            <a:custGeom>
              <a:avLst/>
              <a:gdLst/>
              <a:ahLst/>
              <a:cxnLst/>
              <a:rect l="l" t="t" r="r" b="b"/>
              <a:pathLst>
                <a:path w="9822" h="8550" extrusionOk="0">
                  <a:moveTo>
                    <a:pt x="1973" y="0"/>
                  </a:moveTo>
                  <a:cubicBezTo>
                    <a:pt x="1972" y="1"/>
                    <a:pt x="0" y="3641"/>
                    <a:pt x="3345" y="3641"/>
                  </a:cubicBezTo>
                  <a:cubicBezTo>
                    <a:pt x="3377" y="3641"/>
                    <a:pt x="3410" y="3641"/>
                    <a:pt x="3444" y="3640"/>
                  </a:cubicBezTo>
                  <a:lnTo>
                    <a:pt x="3444" y="3640"/>
                  </a:lnTo>
                  <a:cubicBezTo>
                    <a:pt x="3444" y="3640"/>
                    <a:pt x="3048" y="6432"/>
                    <a:pt x="5647" y="6432"/>
                  </a:cubicBezTo>
                  <a:cubicBezTo>
                    <a:pt x="5833" y="6432"/>
                    <a:pt x="6034" y="6418"/>
                    <a:pt x="6252" y="6387"/>
                  </a:cubicBezTo>
                  <a:cubicBezTo>
                    <a:pt x="6252" y="6387"/>
                    <a:pt x="6371" y="8549"/>
                    <a:pt x="7865" y="8549"/>
                  </a:cubicBezTo>
                  <a:cubicBezTo>
                    <a:pt x="8355" y="8549"/>
                    <a:pt x="8992" y="8317"/>
                    <a:pt x="9821" y="7701"/>
                  </a:cubicBezTo>
                  <a:lnTo>
                    <a:pt x="197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2"/>
            <p:cNvSpPr/>
            <p:nvPr/>
          </p:nvSpPr>
          <p:spPr>
            <a:xfrm>
              <a:off x="6323783" y="3022701"/>
              <a:ext cx="337927" cy="336503"/>
            </a:xfrm>
            <a:custGeom>
              <a:avLst/>
              <a:gdLst/>
              <a:ahLst/>
              <a:cxnLst/>
              <a:rect l="l" t="t" r="r" b="b"/>
              <a:pathLst>
                <a:path w="19687" h="19604" extrusionOk="0">
                  <a:moveTo>
                    <a:pt x="13233" y="1"/>
                  </a:moveTo>
                  <a:cubicBezTo>
                    <a:pt x="11971" y="1"/>
                    <a:pt x="10714" y="511"/>
                    <a:pt x="9796" y="1515"/>
                  </a:cubicBezTo>
                  <a:lnTo>
                    <a:pt x="1" y="12038"/>
                  </a:lnTo>
                  <a:lnTo>
                    <a:pt x="8052" y="19604"/>
                  </a:lnTo>
                  <a:lnTo>
                    <a:pt x="11919" y="15571"/>
                  </a:lnTo>
                  <a:lnTo>
                    <a:pt x="17952" y="8968"/>
                  </a:lnTo>
                  <a:cubicBezTo>
                    <a:pt x="19687" y="7069"/>
                    <a:pt x="19553" y="4125"/>
                    <a:pt x="17656" y="2392"/>
                  </a:cubicBezTo>
                  <a:lnTo>
                    <a:pt x="16370" y="1219"/>
                  </a:lnTo>
                  <a:cubicBezTo>
                    <a:pt x="15478" y="403"/>
                    <a:pt x="14353" y="1"/>
                    <a:pt x="132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2"/>
            <p:cNvSpPr/>
            <p:nvPr/>
          </p:nvSpPr>
          <p:spPr>
            <a:xfrm>
              <a:off x="5803443" y="3406081"/>
              <a:ext cx="241357" cy="139311"/>
            </a:xfrm>
            <a:custGeom>
              <a:avLst/>
              <a:gdLst/>
              <a:ahLst/>
              <a:cxnLst/>
              <a:rect l="l" t="t" r="r" b="b"/>
              <a:pathLst>
                <a:path w="14061" h="8116" extrusionOk="0">
                  <a:moveTo>
                    <a:pt x="11561" y="0"/>
                  </a:moveTo>
                  <a:lnTo>
                    <a:pt x="5357" y="3029"/>
                  </a:lnTo>
                  <a:lnTo>
                    <a:pt x="861" y="4960"/>
                  </a:lnTo>
                  <a:cubicBezTo>
                    <a:pt x="314" y="5194"/>
                    <a:pt x="0" y="5774"/>
                    <a:pt x="103" y="6361"/>
                  </a:cubicBezTo>
                  <a:cubicBezTo>
                    <a:pt x="200" y="6919"/>
                    <a:pt x="652" y="7348"/>
                    <a:pt x="1215" y="7417"/>
                  </a:cubicBezTo>
                  <a:lnTo>
                    <a:pt x="6964" y="8106"/>
                  </a:lnTo>
                  <a:cubicBezTo>
                    <a:pt x="7014" y="8112"/>
                    <a:pt x="7065" y="8115"/>
                    <a:pt x="7115" y="8115"/>
                  </a:cubicBezTo>
                  <a:cubicBezTo>
                    <a:pt x="7265" y="8115"/>
                    <a:pt x="7414" y="8089"/>
                    <a:pt x="7555" y="8038"/>
                  </a:cubicBezTo>
                  <a:lnTo>
                    <a:pt x="14061" y="5649"/>
                  </a:lnTo>
                  <a:lnTo>
                    <a:pt x="11561" y="0"/>
                  </a:lnTo>
                  <a:close/>
                </a:path>
              </a:pathLst>
            </a:custGeom>
            <a:solidFill>
              <a:srgbClr val="DB8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2"/>
            <p:cNvSpPr/>
            <p:nvPr/>
          </p:nvSpPr>
          <p:spPr>
            <a:xfrm>
              <a:off x="5904133" y="3404210"/>
              <a:ext cx="104569" cy="35686"/>
            </a:xfrm>
            <a:custGeom>
              <a:avLst/>
              <a:gdLst/>
              <a:ahLst/>
              <a:cxnLst/>
              <a:rect l="l" t="t" r="r" b="b"/>
              <a:pathLst>
                <a:path w="6092" h="2079" extrusionOk="0">
                  <a:moveTo>
                    <a:pt x="467" y="0"/>
                  </a:moveTo>
                  <a:cubicBezTo>
                    <a:pt x="179" y="0"/>
                    <a:pt x="1" y="326"/>
                    <a:pt x="171" y="560"/>
                  </a:cubicBezTo>
                  <a:cubicBezTo>
                    <a:pt x="501" y="1014"/>
                    <a:pt x="1253" y="1632"/>
                    <a:pt x="2959" y="1985"/>
                  </a:cubicBezTo>
                  <a:cubicBezTo>
                    <a:pt x="3274" y="2050"/>
                    <a:pt x="3558" y="2079"/>
                    <a:pt x="3813" y="2079"/>
                  </a:cubicBezTo>
                  <a:cubicBezTo>
                    <a:pt x="5935" y="2079"/>
                    <a:pt x="6092" y="72"/>
                    <a:pt x="6092" y="72"/>
                  </a:cubicBezTo>
                  <a:lnTo>
                    <a:pt x="471" y="0"/>
                  </a:lnTo>
                  <a:cubicBezTo>
                    <a:pt x="470" y="0"/>
                    <a:pt x="468" y="0"/>
                    <a:pt x="467" y="0"/>
                  </a:cubicBezTo>
                  <a:close/>
                </a:path>
              </a:pathLst>
            </a:custGeom>
            <a:solidFill>
              <a:srgbClr val="BA6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2"/>
            <p:cNvSpPr/>
            <p:nvPr/>
          </p:nvSpPr>
          <p:spPr>
            <a:xfrm>
              <a:off x="5950479" y="3448770"/>
              <a:ext cx="22486" cy="43839"/>
            </a:xfrm>
            <a:custGeom>
              <a:avLst/>
              <a:gdLst/>
              <a:ahLst/>
              <a:cxnLst/>
              <a:rect l="l" t="t" r="r" b="b"/>
              <a:pathLst>
                <a:path w="1310" h="2554" extrusionOk="0">
                  <a:moveTo>
                    <a:pt x="1198" y="1"/>
                  </a:moveTo>
                  <a:cubicBezTo>
                    <a:pt x="1183" y="1"/>
                    <a:pt x="1168" y="5"/>
                    <a:pt x="1153" y="16"/>
                  </a:cubicBezTo>
                  <a:cubicBezTo>
                    <a:pt x="1141" y="24"/>
                    <a:pt x="0" y="863"/>
                    <a:pt x="868" y="2512"/>
                  </a:cubicBezTo>
                  <a:cubicBezTo>
                    <a:pt x="882" y="2537"/>
                    <a:pt x="908" y="2554"/>
                    <a:pt x="938" y="2554"/>
                  </a:cubicBezTo>
                  <a:cubicBezTo>
                    <a:pt x="996" y="2554"/>
                    <a:pt x="1033" y="2492"/>
                    <a:pt x="1006" y="2439"/>
                  </a:cubicBezTo>
                  <a:cubicBezTo>
                    <a:pt x="203" y="914"/>
                    <a:pt x="1201" y="173"/>
                    <a:pt x="1244" y="142"/>
                  </a:cubicBezTo>
                  <a:cubicBezTo>
                    <a:pt x="1310" y="92"/>
                    <a:pt x="1262" y="1"/>
                    <a:pt x="1198" y="1"/>
                  </a:cubicBezTo>
                  <a:close/>
                </a:path>
              </a:pathLst>
            </a:custGeom>
            <a:solidFill>
              <a:srgbClr val="0C0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2"/>
            <p:cNvSpPr/>
            <p:nvPr/>
          </p:nvSpPr>
          <p:spPr>
            <a:xfrm>
              <a:off x="5942257" y="3458348"/>
              <a:ext cx="21147" cy="7759"/>
            </a:xfrm>
            <a:custGeom>
              <a:avLst/>
              <a:gdLst/>
              <a:ahLst/>
              <a:cxnLst/>
              <a:rect l="l" t="t" r="r" b="b"/>
              <a:pathLst>
                <a:path w="1232" h="452" extrusionOk="0">
                  <a:moveTo>
                    <a:pt x="113" y="1"/>
                  </a:moveTo>
                  <a:cubicBezTo>
                    <a:pt x="51" y="1"/>
                    <a:pt x="0" y="83"/>
                    <a:pt x="61" y="138"/>
                  </a:cubicBezTo>
                  <a:cubicBezTo>
                    <a:pt x="78" y="152"/>
                    <a:pt x="432" y="452"/>
                    <a:pt x="983" y="452"/>
                  </a:cubicBezTo>
                  <a:cubicBezTo>
                    <a:pt x="1041" y="452"/>
                    <a:pt x="1100" y="448"/>
                    <a:pt x="1158" y="442"/>
                  </a:cubicBezTo>
                  <a:cubicBezTo>
                    <a:pt x="1200" y="436"/>
                    <a:pt x="1231" y="398"/>
                    <a:pt x="1226" y="356"/>
                  </a:cubicBezTo>
                  <a:cubicBezTo>
                    <a:pt x="1222" y="317"/>
                    <a:pt x="1195" y="285"/>
                    <a:pt x="1153" y="285"/>
                  </a:cubicBezTo>
                  <a:cubicBezTo>
                    <a:pt x="1149" y="285"/>
                    <a:pt x="1144" y="285"/>
                    <a:pt x="1139" y="286"/>
                  </a:cubicBezTo>
                  <a:cubicBezTo>
                    <a:pt x="1084" y="293"/>
                    <a:pt x="1031" y="296"/>
                    <a:pt x="980" y="296"/>
                  </a:cubicBezTo>
                  <a:cubicBezTo>
                    <a:pt x="487" y="296"/>
                    <a:pt x="165" y="24"/>
                    <a:pt x="163" y="19"/>
                  </a:cubicBezTo>
                  <a:cubicBezTo>
                    <a:pt x="146" y="6"/>
                    <a:pt x="129" y="1"/>
                    <a:pt x="113" y="1"/>
                  </a:cubicBezTo>
                  <a:close/>
                </a:path>
              </a:pathLst>
            </a:custGeom>
            <a:solidFill>
              <a:srgbClr val="0C0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2"/>
            <p:cNvSpPr/>
            <p:nvPr/>
          </p:nvSpPr>
          <p:spPr>
            <a:xfrm>
              <a:off x="5829019" y="3508161"/>
              <a:ext cx="74324" cy="22864"/>
            </a:xfrm>
            <a:custGeom>
              <a:avLst/>
              <a:gdLst/>
              <a:ahLst/>
              <a:cxnLst/>
              <a:rect l="l" t="t" r="r" b="b"/>
              <a:pathLst>
                <a:path w="4330" h="1332" extrusionOk="0">
                  <a:moveTo>
                    <a:pt x="4216" y="1"/>
                  </a:moveTo>
                  <a:cubicBezTo>
                    <a:pt x="4209" y="1"/>
                    <a:pt x="4202" y="2"/>
                    <a:pt x="4195" y="3"/>
                  </a:cubicBezTo>
                  <a:lnTo>
                    <a:pt x="78" y="1173"/>
                  </a:lnTo>
                  <a:cubicBezTo>
                    <a:pt x="58" y="1180"/>
                    <a:pt x="39" y="1194"/>
                    <a:pt x="30" y="1212"/>
                  </a:cubicBezTo>
                  <a:cubicBezTo>
                    <a:pt x="1" y="1269"/>
                    <a:pt x="42" y="1331"/>
                    <a:pt x="100" y="1331"/>
                  </a:cubicBezTo>
                  <a:cubicBezTo>
                    <a:pt x="107" y="1331"/>
                    <a:pt x="115" y="1330"/>
                    <a:pt x="123" y="1328"/>
                  </a:cubicBezTo>
                  <a:lnTo>
                    <a:pt x="4240" y="158"/>
                  </a:lnTo>
                  <a:cubicBezTo>
                    <a:pt x="4330" y="128"/>
                    <a:pt x="4300" y="1"/>
                    <a:pt x="4216" y="1"/>
                  </a:cubicBezTo>
                  <a:close/>
                </a:path>
              </a:pathLst>
            </a:custGeom>
            <a:solidFill>
              <a:srgbClr val="0C0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2"/>
            <p:cNvSpPr/>
            <p:nvPr/>
          </p:nvSpPr>
          <p:spPr>
            <a:xfrm>
              <a:off x="5811408" y="3498034"/>
              <a:ext cx="63287" cy="20238"/>
            </a:xfrm>
            <a:custGeom>
              <a:avLst/>
              <a:gdLst/>
              <a:ahLst/>
              <a:cxnLst/>
              <a:rect l="l" t="t" r="r" b="b"/>
              <a:pathLst>
                <a:path w="3687" h="1179" extrusionOk="0">
                  <a:moveTo>
                    <a:pt x="3573" y="0"/>
                  </a:moveTo>
                  <a:cubicBezTo>
                    <a:pt x="3564" y="0"/>
                    <a:pt x="3556" y="1"/>
                    <a:pt x="3547" y="4"/>
                  </a:cubicBezTo>
                  <a:lnTo>
                    <a:pt x="79" y="1021"/>
                  </a:lnTo>
                  <a:cubicBezTo>
                    <a:pt x="57" y="1026"/>
                    <a:pt x="40" y="1041"/>
                    <a:pt x="29" y="1060"/>
                  </a:cubicBezTo>
                  <a:cubicBezTo>
                    <a:pt x="0" y="1116"/>
                    <a:pt x="42" y="1179"/>
                    <a:pt x="99" y="1179"/>
                  </a:cubicBezTo>
                  <a:cubicBezTo>
                    <a:pt x="107" y="1179"/>
                    <a:pt x="115" y="1178"/>
                    <a:pt x="123" y="1175"/>
                  </a:cubicBezTo>
                  <a:lnTo>
                    <a:pt x="3592" y="160"/>
                  </a:lnTo>
                  <a:cubicBezTo>
                    <a:pt x="3686" y="133"/>
                    <a:pt x="3658" y="0"/>
                    <a:pt x="3573" y="0"/>
                  </a:cubicBezTo>
                  <a:close/>
                </a:path>
              </a:pathLst>
            </a:custGeom>
            <a:solidFill>
              <a:srgbClr val="0C0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2"/>
            <p:cNvSpPr/>
            <p:nvPr/>
          </p:nvSpPr>
          <p:spPr>
            <a:xfrm>
              <a:off x="5876154" y="3519507"/>
              <a:ext cx="53555" cy="16375"/>
            </a:xfrm>
            <a:custGeom>
              <a:avLst/>
              <a:gdLst/>
              <a:ahLst/>
              <a:cxnLst/>
              <a:rect l="l" t="t" r="r" b="b"/>
              <a:pathLst>
                <a:path w="3120" h="954" extrusionOk="0">
                  <a:moveTo>
                    <a:pt x="3006" y="0"/>
                  </a:moveTo>
                  <a:cubicBezTo>
                    <a:pt x="2998" y="0"/>
                    <a:pt x="2990" y="1"/>
                    <a:pt x="2981" y="4"/>
                  </a:cubicBezTo>
                  <a:lnTo>
                    <a:pt x="79" y="796"/>
                  </a:lnTo>
                  <a:cubicBezTo>
                    <a:pt x="59" y="801"/>
                    <a:pt x="40" y="815"/>
                    <a:pt x="31" y="835"/>
                  </a:cubicBezTo>
                  <a:cubicBezTo>
                    <a:pt x="0" y="891"/>
                    <a:pt x="44" y="954"/>
                    <a:pt x="102" y="954"/>
                  </a:cubicBezTo>
                  <a:cubicBezTo>
                    <a:pt x="109" y="954"/>
                    <a:pt x="117" y="953"/>
                    <a:pt x="124" y="951"/>
                  </a:cubicBezTo>
                  <a:lnTo>
                    <a:pt x="3024" y="158"/>
                  </a:lnTo>
                  <a:cubicBezTo>
                    <a:pt x="3120" y="131"/>
                    <a:pt x="3090" y="0"/>
                    <a:pt x="3006" y="0"/>
                  </a:cubicBezTo>
                  <a:close/>
                </a:path>
              </a:pathLst>
            </a:custGeom>
            <a:solidFill>
              <a:srgbClr val="0C0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2"/>
            <p:cNvSpPr/>
            <p:nvPr/>
          </p:nvSpPr>
          <p:spPr>
            <a:xfrm>
              <a:off x="6428215" y="4925149"/>
              <a:ext cx="428421" cy="218356"/>
            </a:xfrm>
            <a:custGeom>
              <a:avLst/>
              <a:gdLst/>
              <a:ahLst/>
              <a:cxnLst/>
              <a:rect l="l" t="t" r="r" b="b"/>
              <a:pathLst>
                <a:path w="24959" h="12721" extrusionOk="0">
                  <a:moveTo>
                    <a:pt x="20462" y="0"/>
                  </a:moveTo>
                  <a:lnTo>
                    <a:pt x="13205" y="1243"/>
                  </a:lnTo>
                  <a:lnTo>
                    <a:pt x="1" y="12721"/>
                  </a:lnTo>
                  <a:lnTo>
                    <a:pt x="1" y="12721"/>
                  </a:lnTo>
                  <a:lnTo>
                    <a:pt x="16815" y="11509"/>
                  </a:lnTo>
                  <a:lnTo>
                    <a:pt x="19130" y="8618"/>
                  </a:lnTo>
                  <a:lnTo>
                    <a:pt x="20596" y="11220"/>
                  </a:lnTo>
                  <a:lnTo>
                    <a:pt x="24958" y="10888"/>
                  </a:lnTo>
                  <a:lnTo>
                    <a:pt x="204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2"/>
            <p:cNvSpPr/>
            <p:nvPr/>
          </p:nvSpPr>
          <p:spPr>
            <a:xfrm>
              <a:off x="6428215" y="5052170"/>
              <a:ext cx="312660" cy="91335"/>
            </a:xfrm>
            <a:custGeom>
              <a:avLst/>
              <a:gdLst/>
              <a:ahLst/>
              <a:cxnLst/>
              <a:rect l="l" t="t" r="r" b="b"/>
              <a:pathLst>
                <a:path w="18215" h="5321" extrusionOk="0">
                  <a:moveTo>
                    <a:pt x="6121" y="1"/>
                  </a:moveTo>
                  <a:lnTo>
                    <a:pt x="1" y="5321"/>
                  </a:lnTo>
                  <a:lnTo>
                    <a:pt x="1" y="5321"/>
                  </a:lnTo>
                  <a:lnTo>
                    <a:pt x="16815" y="4109"/>
                  </a:lnTo>
                  <a:lnTo>
                    <a:pt x="18214" y="2360"/>
                  </a:lnTo>
                  <a:lnTo>
                    <a:pt x="18214" y="2360"/>
                  </a:lnTo>
                  <a:lnTo>
                    <a:pt x="6996" y="3216"/>
                  </a:lnTo>
                  <a:lnTo>
                    <a:pt x="61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2"/>
            <p:cNvSpPr/>
            <p:nvPr/>
          </p:nvSpPr>
          <p:spPr>
            <a:xfrm>
              <a:off x="6767155" y="5085865"/>
              <a:ext cx="89481" cy="31875"/>
            </a:xfrm>
            <a:custGeom>
              <a:avLst/>
              <a:gdLst/>
              <a:ahLst/>
              <a:cxnLst/>
              <a:rect l="l" t="t" r="r" b="b"/>
              <a:pathLst>
                <a:path w="5213" h="1857" extrusionOk="0">
                  <a:moveTo>
                    <a:pt x="4582" y="0"/>
                  </a:moveTo>
                  <a:lnTo>
                    <a:pt x="0" y="350"/>
                  </a:lnTo>
                  <a:lnTo>
                    <a:pt x="850" y="1857"/>
                  </a:lnTo>
                  <a:lnTo>
                    <a:pt x="5212" y="1525"/>
                  </a:lnTo>
                  <a:lnTo>
                    <a:pt x="4582" y="0"/>
                  </a:lnTo>
                  <a:close/>
                </a:path>
              </a:pathLst>
            </a:custGeom>
            <a:solidFill>
              <a:srgbClr val="0C0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2"/>
            <p:cNvSpPr/>
            <p:nvPr/>
          </p:nvSpPr>
          <p:spPr>
            <a:xfrm>
              <a:off x="6585034" y="4937165"/>
              <a:ext cx="194874" cy="80058"/>
            </a:xfrm>
            <a:custGeom>
              <a:avLst/>
              <a:gdLst/>
              <a:ahLst/>
              <a:cxnLst/>
              <a:rect l="l" t="t" r="r" b="b"/>
              <a:pathLst>
                <a:path w="11353" h="4664" extrusionOk="0">
                  <a:moveTo>
                    <a:pt x="11353" y="1"/>
                  </a:moveTo>
                  <a:lnTo>
                    <a:pt x="3475" y="1061"/>
                  </a:lnTo>
                  <a:lnTo>
                    <a:pt x="0" y="4080"/>
                  </a:lnTo>
                  <a:cubicBezTo>
                    <a:pt x="972" y="4491"/>
                    <a:pt x="1925" y="4664"/>
                    <a:pt x="2840" y="4664"/>
                  </a:cubicBezTo>
                  <a:cubicBezTo>
                    <a:pt x="7603" y="4664"/>
                    <a:pt x="11353" y="1"/>
                    <a:pt x="11353" y="1"/>
                  </a:cubicBezTo>
                  <a:close/>
                </a:path>
              </a:pathLst>
            </a:custGeom>
            <a:solidFill>
              <a:srgbClr val="DB8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2"/>
            <p:cNvSpPr/>
            <p:nvPr/>
          </p:nvSpPr>
          <p:spPr>
            <a:xfrm>
              <a:off x="6544439" y="3907865"/>
              <a:ext cx="276357" cy="1059046"/>
            </a:xfrm>
            <a:custGeom>
              <a:avLst/>
              <a:gdLst/>
              <a:ahLst/>
              <a:cxnLst/>
              <a:rect l="l" t="t" r="r" b="b"/>
              <a:pathLst>
                <a:path w="16100" h="61698" extrusionOk="0">
                  <a:moveTo>
                    <a:pt x="0" y="1"/>
                  </a:moveTo>
                  <a:lnTo>
                    <a:pt x="0" y="1"/>
                  </a:lnTo>
                  <a:cubicBezTo>
                    <a:pt x="461" y="3939"/>
                    <a:pt x="841" y="33971"/>
                    <a:pt x="1408" y="37195"/>
                  </a:cubicBezTo>
                  <a:cubicBezTo>
                    <a:pt x="1744" y="39105"/>
                    <a:pt x="5577" y="58908"/>
                    <a:pt x="6024" y="61574"/>
                  </a:cubicBezTo>
                  <a:cubicBezTo>
                    <a:pt x="6038" y="61659"/>
                    <a:pt x="6289" y="61698"/>
                    <a:pt x="6692" y="61698"/>
                  </a:cubicBezTo>
                  <a:cubicBezTo>
                    <a:pt x="8560" y="61698"/>
                    <a:pt x="13704" y="60866"/>
                    <a:pt x="13718" y="59966"/>
                  </a:cubicBezTo>
                  <a:cubicBezTo>
                    <a:pt x="13738" y="58580"/>
                    <a:pt x="12244" y="39958"/>
                    <a:pt x="11854" y="36155"/>
                  </a:cubicBezTo>
                  <a:cubicBezTo>
                    <a:pt x="11649" y="34166"/>
                    <a:pt x="15945" y="6291"/>
                    <a:pt x="16100" y="244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B8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2"/>
            <p:cNvSpPr/>
            <p:nvPr/>
          </p:nvSpPr>
          <p:spPr>
            <a:xfrm>
              <a:off x="6344055" y="2994276"/>
              <a:ext cx="574787" cy="819921"/>
            </a:xfrm>
            <a:custGeom>
              <a:avLst/>
              <a:gdLst/>
              <a:ahLst/>
              <a:cxnLst/>
              <a:rect l="l" t="t" r="r" b="b"/>
              <a:pathLst>
                <a:path w="33486" h="47767" extrusionOk="0">
                  <a:moveTo>
                    <a:pt x="12693" y="1"/>
                  </a:moveTo>
                  <a:cubicBezTo>
                    <a:pt x="12306" y="1"/>
                    <a:pt x="11919" y="55"/>
                    <a:pt x="11548" y="173"/>
                  </a:cubicBezTo>
                  <a:cubicBezTo>
                    <a:pt x="10863" y="390"/>
                    <a:pt x="10239" y="756"/>
                    <a:pt x="9640" y="1401"/>
                  </a:cubicBezTo>
                  <a:cubicBezTo>
                    <a:pt x="6483" y="4798"/>
                    <a:pt x="1" y="17255"/>
                    <a:pt x="4816" y="26690"/>
                  </a:cubicBezTo>
                  <a:lnTo>
                    <a:pt x="2717" y="44177"/>
                  </a:lnTo>
                  <a:cubicBezTo>
                    <a:pt x="6297" y="46372"/>
                    <a:pt x="8394" y="47381"/>
                    <a:pt x="12478" y="47682"/>
                  </a:cubicBezTo>
                  <a:cubicBezTo>
                    <a:pt x="13237" y="47738"/>
                    <a:pt x="13997" y="47766"/>
                    <a:pt x="14757" y="47766"/>
                  </a:cubicBezTo>
                  <a:cubicBezTo>
                    <a:pt x="18125" y="47766"/>
                    <a:pt x="21481" y="47222"/>
                    <a:pt x="24707" y="46220"/>
                  </a:cubicBezTo>
                  <a:lnTo>
                    <a:pt x="30072" y="44556"/>
                  </a:lnTo>
                  <a:lnTo>
                    <a:pt x="28278" y="34732"/>
                  </a:lnTo>
                  <a:lnTo>
                    <a:pt x="31587" y="16840"/>
                  </a:lnTo>
                  <a:cubicBezTo>
                    <a:pt x="32404" y="13499"/>
                    <a:pt x="33485" y="5552"/>
                    <a:pt x="28297" y="2964"/>
                  </a:cubicBezTo>
                  <a:cubicBezTo>
                    <a:pt x="27334" y="2483"/>
                    <a:pt x="26292" y="2174"/>
                    <a:pt x="25231" y="2001"/>
                  </a:cubicBezTo>
                  <a:lnTo>
                    <a:pt x="13793" y="143"/>
                  </a:lnTo>
                  <a:cubicBezTo>
                    <a:pt x="13433" y="50"/>
                    <a:pt x="13062" y="1"/>
                    <a:pt x="12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2"/>
            <p:cNvSpPr/>
            <p:nvPr/>
          </p:nvSpPr>
          <p:spPr>
            <a:xfrm>
              <a:off x="6276785" y="3609572"/>
              <a:ext cx="665693" cy="619365"/>
            </a:xfrm>
            <a:custGeom>
              <a:avLst/>
              <a:gdLst/>
              <a:ahLst/>
              <a:cxnLst/>
              <a:rect l="l" t="t" r="r" b="b"/>
              <a:pathLst>
                <a:path w="38782" h="36083" extrusionOk="0">
                  <a:moveTo>
                    <a:pt x="32400" y="0"/>
                  </a:moveTo>
                  <a:lnTo>
                    <a:pt x="24231" y="2011"/>
                  </a:lnTo>
                  <a:cubicBezTo>
                    <a:pt x="21374" y="2715"/>
                    <a:pt x="18452" y="3067"/>
                    <a:pt x="15529" y="3067"/>
                  </a:cubicBezTo>
                  <a:cubicBezTo>
                    <a:pt x="12795" y="3067"/>
                    <a:pt x="10061" y="2759"/>
                    <a:pt x="7378" y="2142"/>
                  </a:cubicBezTo>
                  <a:cubicBezTo>
                    <a:pt x="7378" y="2142"/>
                    <a:pt x="3746" y="18859"/>
                    <a:pt x="1" y="30418"/>
                  </a:cubicBezTo>
                  <a:cubicBezTo>
                    <a:pt x="7993" y="34690"/>
                    <a:pt x="15123" y="36082"/>
                    <a:pt x="21022" y="36082"/>
                  </a:cubicBezTo>
                  <a:cubicBezTo>
                    <a:pt x="32055" y="36082"/>
                    <a:pt x="38782" y="31213"/>
                    <a:pt x="38782" y="31213"/>
                  </a:cubicBezTo>
                  <a:cubicBezTo>
                    <a:pt x="35395" y="9668"/>
                    <a:pt x="32400" y="0"/>
                    <a:pt x="324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2"/>
            <p:cNvSpPr/>
            <p:nvPr/>
          </p:nvSpPr>
          <p:spPr>
            <a:xfrm>
              <a:off x="6600964" y="2847257"/>
              <a:ext cx="159188" cy="252909"/>
            </a:xfrm>
            <a:custGeom>
              <a:avLst/>
              <a:gdLst/>
              <a:ahLst/>
              <a:cxnLst/>
              <a:rect l="l" t="t" r="r" b="b"/>
              <a:pathLst>
                <a:path w="9274" h="14734" extrusionOk="0">
                  <a:moveTo>
                    <a:pt x="9030" y="0"/>
                  </a:moveTo>
                  <a:lnTo>
                    <a:pt x="1657" y="3740"/>
                  </a:lnTo>
                  <a:lnTo>
                    <a:pt x="281" y="11657"/>
                  </a:lnTo>
                  <a:cubicBezTo>
                    <a:pt x="0" y="13279"/>
                    <a:pt x="1259" y="14733"/>
                    <a:pt x="2839" y="14733"/>
                  </a:cubicBezTo>
                  <a:cubicBezTo>
                    <a:pt x="2977" y="14733"/>
                    <a:pt x="3118" y="14722"/>
                    <a:pt x="3261" y="14699"/>
                  </a:cubicBezTo>
                  <a:cubicBezTo>
                    <a:pt x="6274" y="14209"/>
                    <a:pt x="9163" y="11518"/>
                    <a:pt x="9273" y="10398"/>
                  </a:cubicBezTo>
                  <a:lnTo>
                    <a:pt x="9030" y="0"/>
                  </a:lnTo>
                  <a:close/>
                </a:path>
              </a:pathLst>
            </a:custGeom>
            <a:solidFill>
              <a:srgbClr val="DB8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2"/>
            <p:cNvSpPr/>
            <p:nvPr/>
          </p:nvSpPr>
          <p:spPr>
            <a:xfrm>
              <a:off x="6619279" y="2906992"/>
              <a:ext cx="113752" cy="62601"/>
            </a:xfrm>
            <a:custGeom>
              <a:avLst/>
              <a:gdLst/>
              <a:ahLst/>
              <a:cxnLst/>
              <a:rect l="l" t="t" r="r" b="b"/>
              <a:pathLst>
                <a:path w="6627" h="3647" extrusionOk="0">
                  <a:moveTo>
                    <a:pt x="6626" y="1"/>
                  </a:moveTo>
                  <a:lnTo>
                    <a:pt x="325" y="1302"/>
                  </a:lnTo>
                  <a:lnTo>
                    <a:pt x="1" y="3646"/>
                  </a:lnTo>
                  <a:cubicBezTo>
                    <a:pt x="5598" y="2501"/>
                    <a:pt x="6361" y="1431"/>
                    <a:pt x="6361" y="1431"/>
                  </a:cubicBezTo>
                  <a:lnTo>
                    <a:pt x="6626" y="1"/>
                  </a:lnTo>
                  <a:close/>
                </a:path>
              </a:pathLst>
            </a:custGeom>
            <a:solidFill>
              <a:srgbClr val="6E3F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2"/>
            <p:cNvSpPr/>
            <p:nvPr/>
          </p:nvSpPr>
          <p:spPr>
            <a:xfrm>
              <a:off x="6513422" y="2694695"/>
              <a:ext cx="256617" cy="256823"/>
            </a:xfrm>
            <a:custGeom>
              <a:avLst/>
              <a:gdLst/>
              <a:ahLst/>
              <a:cxnLst/>
              <a:rect l="l" t="t" r="r" b="b"/>
              <a:pathLst>
                <a:path w="14950" h="14962" extrusionOk="0">
                  <a:moveTo>
                    <a:pt x="2293" y="1"/>
                  </a:moveTo>
                  <a:lnTo>
                    <a:pt x="324" y="8651"/>
                  </a:lnTo>
                  <a:cubicBezTo>
                    <a:pt x="1" y="9684"/>
                    <a:pt x="15" y="10824"/>
                    <a:pt x="514" y="11784"/>
                  </a:cubicBezTo>
                  <a:cubicBezTo>
                    <a:pt x="1174" y="13055"/>
                    <a:pt x="2439" y="13899"/>
                    <a:pt x="3865" y="14021"/>
                  </a:cubicBezTo>
                  <a:lnTo>
                    <a:pt x="14267" y="14961"/>
                  </a:lnTo>
                  <a:lnTo>
                    <a:pt x="14949" y="2114"/>
                  </a:lnTo>
                  <a:lnTo>
                    <a:pt x="2293" y="1"/>
                  </a:lnTo>
                  <a:close/>
                </a:path>
              </a:pathLst>
            </a:custGeom>
            <a:solidFill>
              <a:srgbClr val="DB8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2"/>
            <p:cNvSpPr/>
            <p:nvPr/>
          </p:nvSpPr>
          <p:spPr>
            <a:xfrm>
              <a:off x="6545967" y="2618465"/>
              <a:ext cx="363555" cy="244550"/>
            </a:xfrm>
            <a:custGeom>
              <a:avLst/>
              <a:gdLst/>
              <a:ahLst/>
              <a:cxnLst/>
              <a:rect l="l" t="t" r="r" b="b"/>
              <a:pathLst>
                <a:path w="21180" h="14247" extrusionOk="0">
                  <a:moveTo>
                    <a:pt x="10775" y="1"/>
                  </a:moveTo>
                  <a:cubicBezTo>
                    <a:pt x="7024" y="1"/>
                    <a:pt x="2551" y="1970"/>
                    <a:pt x="395" y="4442"/>
                  </a:cubicBezTo>
                  <a:cubicBezTo>
                    <a:pt x="1" y="4895"/>
                    <a:pt x="8915" y="13912"/>
                    <a:pt x="11794" y="13912"/>
                  </a:cubicBezTo>
                  <a:cubicBezTo>
                    <a:pt x="11888" y="13912"/>
                    <a:pt x="11975" y="13902"/>
                    <a:pt x="12055" y="13883"/>
                  </a:cubicBezTo>
                  <a:lnTo>
                    <a:pt x="13633" y="14246"/>
                  </a:lnTo>
                  <a:cubicBezTo>
                    <a:pt x="13633" y="14246"/>
                    <a:pt x="21179" y="9855"/>
                    <a:pt x="15969" y="2259"/>
                  </a:cubicBezTo>
                  <a:cubicBezTo>
                    <a:pt x="14871" y="659"/>
                    <a:pt x="12944" y="1"/>
                    <a:pt x="107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2"/>
            <p:cNvSpPr/>
            <p:nvPr/>
          </p:nvSpPr>
          <p:spPr>
            <a:xfrm>
              <a:off x="6556214" y="2764162"/>
              <a:ext cx="15929" cy="13475"/>
            </a:xfrm>
            <a:custGeom>
              <a:avLst/>
              <a:gdLst/>
              <a:ahLst/>
              <a:cxnLst/>
              <a:rect l="l" t="t" r="r" b="b"/>
              <a:pathLst>
                <a:path w="928" h="785" extrusionOk="0">
                  <a:moveTo>
                    <a:pt x="515" y="0"/>
                  </a:moveTo>
                  <a:cubicBezTo>
                    <a:pt x="189" y="0"/>
                    <a:pt x="1" y="386"/>
                    <a:pt x="218" y="645"/>
                  </a:cubicBezTo>
                  <a:cubicBezTo>
                    <a:pt x="299" y="741"/>
                    <a:pt x="407" y="785"/>
                    <a:pt x="515" y="785"/>
                  </a:cubicBezTo>
                  <a:cubicBezTo>
                    <a:pt x="704" y="785"/>
                    <a:pt x="889" y="648"/>
                    <a:pt x="909" y="426"/>
                  </a:cubicBezTo>
                  <a:cubicBezTo>
                    <a:pt x="927" y="209"/>
                    <a:pt x="767" y="21"/>
                    <a:pt x="551" y="2"/>
                  </a:cubicBezTo>
                  <a:cubicBezTo>
                    <a:pt x="539" y="1"/>
                    <a:pt x="527" y="0"/>
                    <a:pt x="5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2"/>
            <p:cNvSpPr/>
            <p:nvPr/>
          </p:nvSpPr>
          <p:spPr>
            <a:xfrm>
              <a:off x="6526794" y="2827930"/>
              <a:ext cx="60644" cy="16599"/>
            </a:xfrm>
            <a:custGeom>
              <a:avLst/>
              <a:gdLst/>
              <a:ahLst/>
              <a:cxnLst/>
              <a:rect l="l" t="t" r="r" b="b"/>
              <a:pathLst>
                <a:path w="3533" h="967" extrusionOk="0">
                  <a:moveTo>
                    <a:pt x="3431" y="1"/>
                  </a:moveTo>
                  <a:cubicBezTo>
                    <a:pt x="3411" y="1"/>
                    <a:pt x="3390" y="7"/>
                    <a:pt x="3373" y="22"/>
                  </a:cubicBezTo>
                  <a:cubicBezTo>
                    <a:pt x="2650" y="615"/>
                    <a:pt x="1999" y="794"/>
                    <a:pt x="1477" y="794"/>
                  </a:cubicBezTo>
                  <a:cubicBezTo>
                    <a:pt x="711" y="794"/>
                    <a:pt x="222" y="409"/>
                    <a:pt x="189" y="382"/>
                  </a:cubicBezTo>
                  <a:cubicBezTo>
                    <a:pt x="170" y="366"/>
                    <a:pt x="150" y="360"/>
                    <a:pt x="131" y="360"/>
                  </a:cubicBezTo>
                  <a:cubicBezTo>
                    <a:pt x="58" y="360"/>
                    <a:pt x="0" y="460"/>
                    <a:pt x="74" y="521"/>
                  </a:cubicBezTo>
                  <a:cubicBezTo>
                    <a:pt x="83" y="529"/>
                    <a:pt x="634" y="967"/>
                    <a:pt x="1487" y="967"/>
                  </a:cubicBezTo>
                  <a:cubicBezTo>
                    <a:pt x="1635" y="967"/>
                    <a:pt x="1791" y="954"/>
                    <a:pt x="1955" y="923"/>
                  </a:cubicBezTo>
                  <a:cubicBezTo>
                    <a:pt x="2414" y="838"/>
                    <a:pt x="2935" y="616"/>
                    <a:pt x="3489" y="160"/>
                  </a:cubicBezTo>
                  <a:cubicBezTo>
                    <a:pt x="3528" y="129"/>
                    <a:pt x="3532" y="73"/>
                    <a:pt x="3501" y="34"/>
                  </a:cubicBezTo>
                  <a:cubicBezTo>
                    <a:pt x="3483" y="12"/>
                    <a:pt x="3457" y="1"/>
                    <a:pt x="34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2"/>
            <p:cNvSpPr/>
            <p:nvPr/>
          </p:nvSpPr>
          <p:spPr>
            <a:xfrm>
              <a:off x="6510109" y="2741933"/>
              <a:ext cx="32957" cy="66326"/>
            </a:xfrm>
            <a:custGeom>
              <a:avLst/>
              <a:gdLst/>
              <a:ahLst/>
              <a:cxnLst/>
              <a:rect l="l" t="t" r="r" b="b"/>
              <a:pathLst>
                <a:path w="1920" h="3864" extrusionOk="0">
                  <a:moveTo>
                    <a:pt x="1919" y="1"/>
                  </a:moveTo>
                  <a:lnTo>
                    <a:pt x="220" y="2105"/>
                  </a:lnTo>
                  <a:cubicBezTo>
                    <a:pt x="0" y="2376"/>
                    <a:pt x="14" y="2770"/>
                    <a:pt x="253" y="3025"/>
                  </a:cubicBezTo>
                  <a:lnTo>
                    <a:pt x="1039" y="3863"/>
                  </a:lnTo>
                  <a:lnTo>
                    <a:pt x="1919" y="1"/>
                  </a:lnTo>
                  <a:close/>
                </a:path>
              </a:pathLst>
            </a:custGeom>
            <a:solidFill>
              <a:srgbClr val="DB8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2"/>
            <p:cNvSpPr/>
            <p:nvPr/>
          </p:nvSpPr>
          <p:spPr>
            <a:xfrm>
              <a:off x="6693723" y="2805787"/>
              <a:ext cx="95781" cy="90185"/>
            </a:xfrm>
            <a:custGeom>
              <a:avLst/>
              <a:gdLst/>
              <a:ahLst/>
              <a:cxnLst/>
              <a:rect l="l" t="t" r="r" b="b"/>
              <a:pathLst>
                <a:path w="5580" h="5254" extrusionOk="0">
                  <a:moveTo>
                    <a:pt x="2665" y="1"/>
                  </a:moveTo>
                  <a:cubicBezTo>
                    <a:pt x="2294" y="1"/>
                    <a:pt x="1921" y="80"/>
                    <a:pt x="1570" y="241"/>
                  </a:cubicBezTo>
                  <a:cubicBezTo>
                    <a:pt x="604" y="684"/>
                    <a:pt x="1" y="1666"/>
                    <a:pt x="41" y="2728"/>
                  </a:cubicBezTo>
                  <a:cubicBezTo>
                    <a:pt x="82" y="3789"/>
                    <a:pt x="759" y="4722"/>
                    <a:pt x="1754" y="5090"/>
                  </a:cubicBezTo>
                  <a:cubicBezTo>
                    <a:pt x="2052" y="5200"/>
                    <a:pt x="2361" y="5254"/>
                    <a:pt x="2666" y="5254"/>
                  </a:cubicBezTo>
                  <a:cubicBezTo>
                    <a:pt x="3385" y="5254"/>
                    <a:pt x="4087" y="4959"/>
                    <a:pt x="4593" y="4413"/>
                  </a:cubicBezTo>
                  <a:cubicBezTo>
                    <a:pt x="5579" y="3349"/>
                    <a:pt x="5515" y="1686"/>
                    <a:pt x="4451" y="702"/>
                  </a:cubicBezTo>
                  <a:cubicBezTo>
                    <a:pt x="3955" y="242"/>
                    <a:pt x="3314" y="1"/>
                    <a:pt x="2665" y="1"/>
                  </a:cubicBezTo>
                  <a:close/>
                </a:path>
              </a:pathLst>
            </a:custGeom>
            <a:solidFill>
              <a:srgbClr val="DB8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2"/>
            <p:cNvSpPr/>
            <p:nvPr/>
          </p:nvSpPr>
          <p:spPr>
            <a:xfrm>
              <a:off x="6730834" y="2826144"/>
              <a:ext cx="24391" cy="42758"/>
            </a:xfrm>
            <a:custGeom>
              <a:avLst/>
              <a:gdLst/>
              <a:ahLst/>
              <a:cxnLst/>
              <a:rect l="l" t="t" r="r" b="b"/>
              <a:pathLst>
                <a:path w="1421" h="2491" extrusionOk="0">
                  <a:moveTo>
                    <a:pt x="650" y="0"/>
                  </a:moveTo>
                  <a:cubicBezTo>
                    <a:pt x="587" y="0"/>
                    <a:pt x="535" y="84"/>
                    <a:pt x="597" y="141"/>
                  </a:cubicBezTo>
                  <a:cubicBezTo>
                    <a:pt x="601" y="147"/>
                    <a:pt x="1133" y="645"/>
                    <a:pt x="1147" y="1210"/>
                  </a:cubicBezTo>
                  <a:cubicBezTo>
                    <a:pt x="895" y="834"/>
                    <a:pt x="565" y="757"/>
                    <a:pt x="336" y="757"/>
                  </a:cubicBezTo>
                  <a:cubicBezTo>
                    <a:pt x="176" y="757"/>
                    <a:pt x="65" y="794"/>
                    <a:pt x="62" y="795"/>
                  </a:cubicBezTo>
                  <a:cubicBezTo>
                    <a:pt x="23" y="809"/>
                    <a:pt x="1" y="849"/>
                    <a:pt x="10" y="888"/>
                  </a:cubicBezTo>
                  <a:cubicBezTo>
                    <a:pt x="10" y="892"/>
                    <a:pt x="12" y="895"/>
                    <a:pt x="13" y="898"/>
                  </a:cubicBezTo>
                  <a:cubicBezTo>
                    <a:pt x="25" y="931"/>
                    <a:pt x="56" y="951"/>
                    <a:pt x="88" y="951"/>
                  </a:cubicBezTo>
                  <a:cubicBezTo>
                    <a:pt x="98" y="951"/>
                    <a:pt x="107" y="950"/>
                    <a:pt x="116" y="946"/>
                  </a:cubicBezTo>
                  <a:cubicBezTo>
                    <a:pt x="126" y="943"/>
                    <a:pt x="216" y="913"/>
                    <a:pt x="343" y="913"/>
                  </a:cubicBezTo>
                  <a:cubicBezTo>
                    <a:pt x="562" y="913"/>
                    <a:pt x="890" y="1001"/>
                    <a:pt x="1112" y="1464"/>
                  </a:cubicBezTo>
                  <a:cubicBezTo>
                    <a:pt x="1012" y="1807"/>
                    <a:pt x="698" y="2102"/>
                    <a:pt x="154" y="2336"/>
                  </a:cubicBezTo>
                  <a:cubicBezTo>
                    <a:pt x="118" y="2352"/>
                    <a:pt x="99" y="2391"/>
                    <a:pt x="107" y="2428"/>
                  </a:cubicBezTo>
                  <a:cubicBezTo>
                    <a:pt x="108" y="2433"/>
                    <a:pt x="110" y="2438"/>
                    <a:pt x="112" y="2442"/>
                  </a:cubicBezTo>
                  <a:cubicBezTo>
                    <a:pt x="124" y="2473"/>
                    <a:pt x="154" y="2491"/>
                    <a:pt x="185" y="2491"/>
                  </a:cubicBezTo>
                  <a:cubicBezTo>
                    <a:pt x="196" y="2491"/>
                    <a:pt x="207" y="2489"/>
                    <a:pt x="218" y="2484"/>
                  </a:cubicBezTo>
                  <a:cubicBezTo>
                    <a:pt x="804" y="2232"/>
                    <a:pt x="1147" y="1903"/>
                    <a:pt x="1261" y="1512"/>
                  </a:cubicBezTo>
                  <a:cubicBezTo>
                    <a:pt x="1272" y="1498"/>
                    <a:pt x="1278" y="1483"/>
                    <a:pt x="1277" y="1467"/>
                  </a:cubicBezTo>
                  <a:cubicBezTo>
                    <a:pt x="1283" y="1444"/>
                    <a:pt x="1297" y="1424"/>
                    <a:pt x="1300" y="1402"/>
                  </a:cubicBezTo>
                  <a:cubicBezTo>
                    <a:pt x="1420" y="687"/>
                    <a:pt x="734" y="49"/>
                    <a:pt x="704" y="23"/>
                  </a:cubicBezTo>
                  <a:cubicBezTo>
                    <a:pt x="687" y="7"/>
                    <a:pt x="668" y="0"/>
                    <a:pt x="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2"/>
            <p:cNvSpPr/>
            <p:nvPr/>
          </p:nvSpPr>
          <p:spPr>
            <a:xfrm>
              <a:off x="6238422" y="3359289"/>
              <a:ext cx="45676" cy="47873"/>
            </a:xfrm>
            <a:custGeom>
              <a:avLst/>
              <a:gdLst/>
              <a:ahLst/>
              <a:cxnLst/>
              <a:rect l="l" t="t" r="r" b="b"/>
              <a:pathLst>
                <a:path w="2661" h="2789" extrusionOk="0">
                  <a:moveTo>
                    <a:pt x="90" y="1"/>
                  </a:moveTo>
                  <a:cubicBezTo>
                    <a:pt x="43" y="1"/>
                    <a:pt x="0" y="61"/>
                    <a:pt x="44" y="107"/>
                  </a:cubicBezTo>
                  <a:lnTo>
                    <a:pt x="2545" y="2769"/>
                  </a:lnTo>
                  <a:cubicBezTo>
                    <a:pt x="2556" y="2781"/>
                    <a:pt x="2573" y="2789"/>
                    <a:pt x="2590" y="2789"/>
                  </a:cubicBezTo>
                  <a:cubicBezTo>
                    <a:pt x="2606" y="2789"/>
                    <a:pt x="2621" y="2783"/>
                    <a:pt x="2634" y="2772"/>
                  </a:cubicBezTo>
                  <a:cubicBezTo>
                    <a:pt x="2659" y="2747"/>
                    <a:pt x="2660" y="2708"/>
                    <a:pt x="2637" y="2683"/>
                  </a:cubicBezTo>
                  <a:lnTo>
                    <a:pt x="134" y="21"/>
                  </a:lnTo>
                  <a:cubicBezTo>
                    <a:pt x="121" y="7"/>
                    <a:pt x="105" y="1"/>
                    <a:pt x="90" y="1"/>
                  </a:cubicBezTo>
                  <a:close/>
                </a:path>
              </a:pathLst>
            </a:custGeom>
            <a:solidFill>
              <a:srgbClr val="0C0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2"/>
            <p:cNvSpPr/>
            <p:nvPr/>
          </p:nvSpPr>
          <p:spPr>
            <a:xfrm>
              <a:off x="6556060" y="4236146"/>
              <a:ext cx="34313" cy="419839"/>
            </a:xfrm>
            <a:custGeom>
              <a:avLst/>
              <a:gdLst/>
              <a:ahLst/>
              <a:cxnLst/>
              <a:rect l="l" t="t" r="r" b="b"/>
              <a:pathLst>
                <a:path w="1999" h="24459" extrusionOk="0">
                  <a:moveTo>
                    <a:pt x="63" y="0"/>
                  </a:moveTo>
                  <a:cubicBezTo>
                    <a:pt x="29" y="0"/>
                    <a:pt x="0" y="29"/>
                    <a:pt x="0" y="63"/>
                  </a:cubicBezTo>
                  <a:lnTo>
                    <a:pt x="94" y="15265"/>
                  </a:lnTo>
                  <a:lnTo>
                    <a:pt x="1868" y="24409"/>
                  </a:lnTo>
                  <a:cubicBezTo>
                    <a:pt x="1874" y="24438"/>
                    <a:pt x="1901" y="24459"/>
                    <a:pt x="1930" y="24459"/>
                  </a:cubicBezTo>
                  <a:lnTo>
                    <a:pt x="1943" y="24459"/>
                  </a:lnTo>
                  <a:cubicBezTo>
                    <a:pt x="1977" y="24452"/>
                    <a:pt x="1999" y="24420"/>
                    <a:pt x="1993" y="24385"/>
                  </a:cubicBezTo>
                  <a:lnTo>
                    <a:pt x="217" y="15253"/>
                  </a:lnTo>
                  <a:lnTo>
                    <a:pt x="125" y="63"/>
                  </a:lnTo>
                  <a:cubicBezTo>
                    <a:pt x="125" y="29"/>
                    <a:pt x="97" y="0"/>
                    <a:pt x="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2"/>
            <p:cNvSpPr/>
            <p:nvPr/>
          </p:nvSpPr>
          <p:spPr>
            <a:xfrm>
              <a:off x="6672336" y="3152434"/>
              <a:ext cx="76436" cy="140719"/>
            </a:xfrm>
            <a:custGeom>
              <a:avLst/>
              <a:gdLst/>
              <a:ahLst/>
              <a:cxnLst/>
              <a:rect l="l" t="t" r="r" b="b"/>
              <a:pathLst>
                <a:path w="4453" h="8198" extrusionOk="0">
                  <a:moveTo>
                    <a:pt x="4381" y="0"/>
                  </a:moveTo>
                  <a:cubicBezTo>
                    <a:pt x="4358" y="0"/>
                    <a:pt x="4336" y="12"/>
                    <a:pt x="4325" y="34"/>
                  </a:cubicBezTo>
                  <a:lnTo>
                    <a:pt x="23" y="8105"/>
                  </a:lnTo>
                  <a:cubicBezTo>
                    <a:pt x="0" y="8147"/>
                    <a:pt x="31" y="8197"/>
                    <a:pt x="78" y="8197"/>
                  </a:cubicBezTo>
                  <a:cubicBezTo>
                    <a:pt x="101" y="8197"/>
                    <a:pt x="123" y="8185"/>
                    <a:pt x="134" y="8163"/>
                  </a:cubicBezTo>
                  <a:lnTo>
                    <a:pt x="4435" y="91"/>
                  </a:lnTo>
                  <a:cubicBezTo>
                    <a:pt x="4452" y="62"/>
                    <a:pt x="4440" y="23"/>
                    <a:pt x="4410" y="7"/>
                  </a:cubicBezTo>
                  <a:cubicBezTo>
                    <a:pt x="4401" y="2"/>
                    <a:pt x="4391" y="0"/>
                    <a:pt x="4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2"/>
            <p:cNvSpPr/>
            <p:nvPr/>
          </p:nvSpPr>
          <p:spPr>
            <a:xfrm>
              <a:off x="6405969" y="3164707"/>
              <a:ext cx="49641" cy="128446"/>
            </a:xfrm>
            <a:custGeom>
              <a:avLst/>
              <a:gdLst/>
              <a:ahLst/>
              <a:cxnLst/>
              <a:rect l="l" t="t" r="r" b="b"/>
              <a:pathLst>
                <a:path w="2892" h="7483" extrusionOk="0">
                  <a:moveTo>
                    <a:pt x="2808" y="0"/>
                  </a:moveTo>
                  <a:cubicBezTo>
                    <a:pt x="2784" y="0"/>
                    <a:pt x="2760" y="14"/>
                    <a:pt x="2751" y="46"/>
                  </a:cubicBezTo>
                  <a:lnTo>
                    <a:pt x="11" y="7398"/>
                  </a:lnTo>
                  <a:cubicBezTo>
                    <a:pt x="0" y="7429"/>
                    <a:pt x="16" y="7465"/>
                    <a:pt x="49" y="7478"/>
                  </a:cubicBezTo>
                  <a:cubicBezTo>
                    <a:pt x="55" y="7481"/>
                    <a:pt x="63" y="7482"/>
                    <a:pt x="71" y="7482"/>
                  </a:cubicBezTo>
                  <a:cubicBezTo>
                    <a:pt x="97" y="7482"/>
                    <a:pt x="121" y="7465"/>
                    <a:pt x="130" y="7440"/>
                  </a:cubicBezTo>
                  <a:lnTo>
                    <a:pt x="2868" y="89"/>
                  </a:lnTo>
                  <a:cubicBezTo>
                    <a:pt x="2891" y="38"/>
                    <a:pt x="2849" y="0"/>
                    <a:pt x="28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2"/>
            <p:cNvSpPr/>
            <p:nvPr/>
          </p:nvSpPr>
          <p:spPr>
            <a:xfrm>
              <a:off x="5560559" y="2874309"/>
              <a:ext cx="896305" cy="1095487"/>
            </a:xfrm>
            <a:custGeom>
              <a:avLst/>
              <a:gdLst/>
              <a:ahLst/>
              <a:cxnLst/>
              <a:rect l="l" t="t" r="r" b="b"/>
              <a:pathLst>
                <a:path w="52217" h="63821" extrusionOk="0">
                  <a:moveTo>
                    <a:pt x="20318" y="0"/>
                  </a:moveTo>
                  <a:cubicBezTo>
                    <a:pt x="19836" y="0"/>
                    <a:pt x="19346" y="54"/>
                    <a:pt x="18855" y="165"/>
                  </a:cubicBezTo>
                  <a:cubicBezTo>
                    <a:pt x="15592" y="906"/>
                    <a:pt x="13245" y="4490"/>
                    <a:pt x="13871" y="7780"/>
                  </a:cubicBezTo>
                  <a:cubicBezTo>
                    <a:pt x="14159" y="9319"/>
                    <a:pt x="14992" y="10703"/>
                    <a:pt x="16219" y="11680"/>
                  </a:cubicBezTo>
                  <a:cubicBezTo>
                    <a:pt x="17148" y="12422"/>
                    <a:pt x="17588" y="13620"/>
                    <a:pt x="17358" y="14789"/>
                  </a:cubicBezTo>
                  <a:lnTo>
                    <a:pt x="17289" y="15140"/>
                  </a:lnTo>
                  <a:cubicBezTo>
                    <a:pt x="17078" y="16219"/>
                    <a:pt x="16289" y="17009"/>
                    <a:pt x="15280" y="17209"/>
                  </a:cubicBezTo>
                  <a:lnTo>
                    <a:pt x="1" y="20233"/>
                  </a:lnTo>
                  <a:lnTo>
                    <a:pt x="2986" y="35316"/>
                  </a:lnTo>
                  <a:cubicBezTo>
                    <a:pt x="3548" y="35119"/>
                    <a:pt x="4043" y="34767"/>
                    <a:pt x="4415" y="34302"/>
                  </a:cubicBezTo>
                  <a:cubicBezTo>
                    <a:pt x="5355" y="33122"/>
                    <a:pt x="6674" y="32303"/>
                    <a:pt x="8150" y="31987"/>
                  </a:cubicBezTo>
                  <a:cubicBezTo>
                    <a:pt x="8566" y="31897"/>
                    <a:pt x="8986" y="31854"/>
                    <a:pt x="9404" y="31854"/>
                  </a:cubicBezTo>
                  <a:cubicBezTo>
                    <a:pt x="12366" y="31854"/>
                    <a:pt x="15259" y="34002"/>
                    <a:pt x="15927" y="36934"/>
                  </a:cubicBezTo>
                  <a:cubicBezTo>
                    <a:pt x="16751" y="40551"/>
                    <a:pt x="14423" y="44110"/>
                    <a:pt x="10810" y="44826"/>
                  </a:cubicBezTo>
                  <a:cubicBezTo>
                    <a:pt x="10387" y="44910"/>
                    <a:pt x="9959" y="44952"/>
                    <a:pt x="9534" y="44952"/>
                  </a:cubicBezTo>
                  <a:cubicBezTo>
                    <a:pt x="8432" y="44952"/>
                    <a:pt x="7341" y="44673"/>
                    <a:pt x="6366" y="44132"/>
                  </a:cubicBezTo>
                  <a:cubicBezTo>
                    <a:pt x="5892" y="43870"/>
                    <a:pt x="5360" y="43733"/>
                    <a:pt x="4820" y="43733"/>
                  </a:cubicBezTo>
                  <a:cubicBezTo>
                    <a:pt x="4765" y="43733"/>
                    <a:pt x="4710" y="43734"/>
                    <a:pt x="4654" y="43737"/>
                  </a:cubicBezTo>
                  <a:lnTo>
                    <a:pt x="8631" y="63821"/>
                  </a:lnTo>
                  <a:lnTo>
                    <a:pt x="26571" y="60269"/>
                  </a:lnTo>
                  <a:cubicBezTo>
                    <a:pt x="26373" y="59707"/>
                    <a:pt x="26022" y="59211"/>
                    <a:pt x="25557" y="58840"/>
                  </a:cubicBezTo>
                  <a:cubicBezTo>
                    <a:pt x="24376" y="57899"/>
                    <a:pt x="23559" y="56581"/>
                    <a:pt x="23242" y="55105"/>
                  </a:cubicBezTo>
                  <a:cubicBezTo>
                    <a:pt x="22517" y="51751"/>
                    <a:pt x="24841" y="48091"/>
                    <a:pt x="28187" y="47328"/>
                  </a:cubicBezTo>
                  <a:cubicBezTo>
                    <a:pt x="28680" y="47216"/>
                    <a:pt x="29173" y="47162"/>
                    <a:pt x="29657" y="47162"/>
                  </a:cubicBezTo>
                  <a:cubicBezTo>
                    <a:pt x="32722" y="47162"/>
                    <a:pt x="35461" y="49323"/>
                    <a:pt x="36079" y="52445"/>
                  </a:cubicBezTo>
                  <a:cubicBezTo>
                    <a:pt x="36382" y="53961"/>
                    <a:pt x="36137" y="55537"/>
                    <a:pt x="35387" y="56890"/>
                  </a:cubicBezTo>
                  <a:cubicBezTo>
                    <a:pt x="35098" y="57412"/>
                    <a:pt x="34961" y="58005"/>
                    <a:pt x="34992" y="58601"/>
                  </a:cubicBezTo>
                  <a:lnTo>
                    <a:pt x="52216" y="55191"/>
                  </a:lnTo>
                  <a:lnTo>
                    <a:pt x="43586" y="11602"/>
                  </a:lnTo>
                  <a:lnTo>
                    <a:pt x="29022" y="14486"/>
                  </a:lnTo>
                  <a:cubicBezTo>
                    <a:pt x="28857" y="14519"/>
                    <a:pt x="28692" y="14535"/>
                    <a:pt x="28528" y="14535"/>
                  </a:cubicBezTo>
                  <a:cubicBezTo>
                    <a:pt x="27688" y="14535"/>
                    <a:pt x="26889" y="14117"/>
                    <a:pt x="26414" y="13397"/>
                  </a:cubicBezTo>
                  <a:lnTo>
                    <a:pt x="26178" y="13042"/>
                  </a:lnTo>
                  <a:cubicBezTo>
                    <a:pt x="25520" y="12048"/>
                    <a:pt x="25471" y="10770"/>
                    <a:pt x="26048" y="9728"/>
                  </a:cubicBezTo>
                  <a:cubicBezTo>
                    <a:pt x="26799" y="8376"/>
                    <a:pt x="27044" y="6802"/>
                    <a:pt x="26743" y="5285"/>
                  </a:cubicBezTo>
                  <a:cubicBezTo>
                    <a:pt x="26124" y="2163"/>
                    <a:pt x="23384" y="0"/>
                    <a:pt x="203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2"/>
            <p:cNvSpPr/>
            <p:nvPr/>
          </p:nvSpPr>
          <p:spPr>
            <a:xfrm>
              <a:off x="6300439" y="3299177"/>
              <a:ext cx="513371" cy="411565"/>
            </a:xfrm>
            <a:custGeom>
              <a:avLst/>
              <a:gdLst/>
              <a:ahLst/>
              <a:cxnLst/>
              <a:rect l="l" t="t" r="r" b="b"/>
              <a:pathLst>
                <a:path w="29908" h="23977" extrusionOk="0">
                  <a:moveTo>
                    <a:pt x="21218" y="1"/>
                  </a:moveTo>
                  <a:lnTo>
                    <a:pt x="15401" y="8656"/>
                  </a:lnTo>
                  <a:lnTo>
                    <a:pt x="0" y="19066"/>
                  </a:lnTo>
                  <a:lnTo>
                    <a:pt x="1666" y="23977"/>
                  </a:lnTo>
                  <a:lnTo>
                    <a:pt x="22941" y="14593"/>
                  </a:lnTo>
                  <a:lnTo>
                    <a:pt x="29908" y="5417"/>
                  </a:lnTo>
                  <a:lnTo>
                    <a:pt x="21218" y="1"/>
                  </a:lnTo>
                  <a:close/>
                </a:path>
              </a:pathLst>
            </a:custGeom>
            <a:solidFill>
              <a:srgbClr val="DB8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2"/>
            <p:cNvSpPr/>
            <p:nvPr/>
          </p:nvSpPr>
          <p:spPr>
            <a:xfrm>
              <a:off x="6172354" y="3735477"/>
              <a:ext cx="102561" cy="53280"/>
            </a:xfrm>
            <a:custGeom>
              <a:avLst/>
              <a:gdLst/>
              <a:ahLst/>
              <a:cxnLst/>
              <a:rect l="l" t="t" r="r" b="b"/>
              <a:pathLst>
                <a:path w="5975" h="3104" extrusionOk="0">
                  <a:moveTo>
                    <a:pt x="5757" y="0"/>
                  </a:moveTo>
                  <a:lnTo>
                    <a:pt x="1172" y="1320"/>
                  </a:lnTo>
                  <a:cubicBezTo>
                    <a:pt x="1035" y="1370"/>
                    <a:pt x="912" y="1456"/>
                    <a:pt x="820" y="1570"/>
                  </a:cubicBezTo>
                  <a:cubicBezTo>
                    <a:pt x="542" y="1910"/>
                    <a:pt x="1" y="2994"/>
                    <a:pt x="419" y="3096"/>
                  </a:cubicBezTo>
                  <a:cubicBezTo>
                    <a:pt x="439" y="3101"/>
                    <a:pt x="466" y="3103"/>
                    <a:pt x="499" y="3103"/>
                  </a:cubicBezTo>
                  <a:cubicBezTo>
                    <a:pt x="1338" y="3103"/>
                    <a:pt x="5974" y="1511"/>
                    <a:pt x="5974" y="1511"/>
                  </a:cubicBezTo>
                  <a:lnTo>
                    <a:pt x="5757" y="0"/>
                  </a:lnTo>
                  <a:close/>
                </a:path>
              </a:pathLst>
            </a:custGeom>
            <a:solidFill>
              <a:srgbClr val="DB8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2"/>
            <p:cNvSpPr/>
            <p:nvPr/>
          </p:nvSpPr>
          <p:spPr>
            <a:xfrm>
              <a:off x="6151704" y="3637637"/>
              <a:ext cx="123279" cy="129115"/>
            </a:xfrm>
            <a:custGeom>
              <a:avLst/>
              <a:gdLst/>
              <a:ahLst/>
              <a:cxnLst/>
              <a:rect l="l" t="t" r="r" b="b"/>
              <a:pathLst>
                <a:path w="7182" h="7522" extrusionOk="0">
                  <a:moveTo>
                    <a:pt x="7182" y="0"/>
                  </a:moveTo>
                  <a:lnTo>
                    <a:pt x="6288" y="1242"/>
                  </a:lnTo>
                  <a:cubicBezTo>
                    <a:pt x="6129" y="1462"/>
                    <a:pt x="5934" y="1652"/>
                    <a:pt x="5709" y="1802"/>
                  </a:cubicBezTo>
                  <a:lnTo>
                    <a:pt x="2477" y="3697"/>
                  </a:lnTo>
                  <a:cubicBezTo>
                    <a:pt x="2029" y="3959"/>
                    <a:pt x="1715" y="4427"/>
                    <a:pt x="1712" y="4945"/>
                  </a:cubicBezTo>
                  <a:cubicBezTo>
                    <a:pt x="1711" y="5184"/>
                    <a:pt x="1775" y="5399"/>
                    <a:pt x="1976" y="5496"/>
                  </a:cubicBezTo>
                  <a:cubicBezTo>
                    <a:pt x="2015" y="5515"/>
                    <a:pt x="2072" y="5523"/>
                    <a:pt x="2143" y="5523"/>
                  </a:cubicBezTo>
                  <a:cubicBezTo>
                    <a:pt x="2236" y="5523"/>
                    <a:pt x="2354" y="5508"/>
                    <a:pt x="2491" y="5481"/>
                  </a:cubicBezTo>
                  <a:lnTo>
                    <a:pt x="2491" y="5481"/>
                  </a:lnTo>
                  <a:lnTo>
                    <a:pt x="1280" y="5924"/>
                  </a:lnTo>
                  <a:cubicBezTo>
                    <a:pt x="1171" y="5964"/>
                    <a:pt x="1073" y="6033"/>
                    <a:pt x="999" y="6123"/>
                  </a:cubicBezTo>
                  <a:cubicBezTo>
                    <a:pt x="703" y="6477"/>
                    <a:pt x="1" y="7392"/>
                    <a:pt x="506" y="7513"/>
                  </a:cubicBezTo>
                  <a:cubicBezTo>
                    <a:pt x="530" y="7519"/>
                    <a:pt x="561" y="7522"/>
                    <a:pt x="598" y="7522"/>
                  </a:cubicBezTo>
                  <a:cubicBezTo>
                    <a:pt x="1554" y="7522"/>
                    <a:pt x="6842" y="5705"/>
                    <a:pt x="6842" y="5705"/>
                  </a:cubicBezTo>
                  <a:lnTo>
                    <a:pt x="7182" y="0"/>
                  </a:lnTo>
                  <a:close/>
                </a:path>
              </a:pathLst>
            </a:custGeom>
            <a:solidFill>
              <a:srgbClr val="DB8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2"/>
            <p:cNvSpPr/>
            <p:nvPr/>
          </p:nvSpPr>
          <p:spPr>
            <a:xfrm>
              <a:off x="6200521" y="3618910"/>
              <a:ext cx="175735" cy="185159"/>
            </a:xfrm>
            <a:custGeom>
              <a:avLst/>
              <a:gdLst/>
              <a:ahLst/>
              <a:cxnLst/>
              <a:rect l="l" t="t" r="r" b="b"/>
              <a:pathLst>
                <a:path w="10238" h="10787" extrusionOk="0">
                  <a:moveTo>
                    <a:pt x="6782" y="1"/>
                  </a:moveTo>
                  <a:lnTo>
                    <a:pt x="4338" y="1093"/>
                  </a:lnTo>
                  <a:lnTo>
                    <a:pt x="3508" y="4918"/>
                  </a:lnTo>
                  <a:lnTo>
                    <a:pt x="3810" y="8230"/>
                  </a:lnTo>
                  <a:lnTo>
                    <a:pt x="826" y="9383"/>
                  </a:lnTo>
                  <a:cubicBezTo>
                    <a:pt x="470" y="9642"/>
                    <a:pt x="191" y="9912"/>
                    <a:pt x="91" y="10138"/>
                  </a:cubicBezTo>
                  <a:cubicBezTo>
                    <a:pt x="1" y="10342"/>
                    <a:pt x="60" y="10748"/>
                    <a:pt x="204" y="10784"/>
                  </a:cubicBezTo>
                  <a:cubicBezTo>
                    <a:pt x="211" y="10785"/>
                    <a:pt x="220" y="10786"/>
                    <a:pt x="232" y="10786"/>
                  </a:cubicBezTo>
                  <a:cubicBezTo>
                    <a:pt x="639" y="10786"/>
                    <a:pt x="3733" y="9806"/>
                    <a:pt x="4352" y="9663"/>
                  </a:cubicBezTo>
                  <a:cubicBezTo>
                    <a:pt x="4414" y="9649"/>
                    <a:pt x="4477" y="9628"/>
                    <a:pt x="4534" y="9600"/>
                  </a:cubicBezTo>
                  <a:lnTo>
                    <a:pt x="7263" y="7760"/>
                  </a:lnTo>
                  <a:cubicBezTo>
                    <a:pt x="7584" y="7545"/>
                    <a:pt x="7837" y="7244"/>
                    <a:pt x="7993" y="6890"/>
                  </a:cubicBezTo>
                  <a:cubicBezTo>
                    <a:pt x="10238" y="1770"/>
                    <a:pt x="6782" y="1"/>
                    <a:pt x="6782" y="1"/>
                  </a:cubicBezTo>
                  <a:close/>
                </a:path>
              </a:pathLst>
            </a:custGeom>
            <a:solidFill>
              <a:srgbClr val="DB8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2"/>
            <p:cNvSpPr/>
            <p:nvPr/>
          </p:nvSpPr>
          <p:spPr>
            <a:xfrm>
              <a:off x="6221274" y="3597230"/>
              <a:ext cx="101668" cy="69364"/>
            </a:xfrm>
            <a:custGeom>
              <a:avLst/>
              <a:gdLst/>
              <a:ahLst/>
              <a:cxnLst/>
              <a:rect l="l" t="t" r="r" b="b"/>
              <a:pathLst>
                <a:path w="5923" h="4041" extrusionOk="0">
                  <a:moveTo>
                    <a:pt x="1704" y="0"/>
                  </a:moveTo>
                  <a:cubicBezTo>
                    <a:pt x="1011" y="0"/>
                    <a:pt x="391" y="229"/>
                    <a:pt x="168" y="409"/>
                  </a:cubicBezTo>
                  <a:cubicBezTo>
                    <a:pt x="1" y="544"/>
                    <a:pt x="32" y="808"/>
                    <a:pt x="222" y="905"/>
                  </a:cubicBezTo>
                  <a:lnTo>
                    <a:pt x="1715" y="1671"/>
                  </a:lnTo>
                  <a:cubicBezTo>
                    <a:pt x="1984" y="1858"/>
                    <a:pt x="2353" y="2016"/>
                    <a:pt x="2592" y="2232"/>
                  </a:cubicBezTo>
                  <a:cubicBezTo>
                    <a:pt x="2803" y="2426"/>
                    <a:pt x="2807" y="2758"/>
                    <a:pt x="2633" y="2983"/>
                  </a:cubicBezTo>
                  <a:lnTo>
                    <a:pt x="1807" y="4041"/>
                  </a:lnTo>
                  <a:lnTo>
                    <a:pt x="5923" y="1240"/>
                  </a:lnTo>
                  <a:lnTo>
                    <a:pt x="2639" y="159"/>
                  </a:lnTo>
                  <a:cubicBezTo>
                    <a:pt x="2332" y="45"/>
                    <a:pt x="2011" y="0"/>
                    <a:pt x="1704" y="0"/>
                  </a:cubicBezTo>
                  <a:close/>
                </a:path>
              </a:pathLst>
            </a:custGeom>
            <a:solidFill>
              <a:srgbClr val="DB8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2"/>
            <p:cNvSpPr/>
            <p:nvPr/>
          </p:nvSpPr>
          <p:spPr>
            <a:xfrm>
              <a:off x="6192471" y="3705078"/>
              <a:ext cx="74754" cy="28065"/>
            </a:xfrm>
            <a:custGeom>
              <a:avLst/>
              <a:gdLst/>
              <a:ahLst/>
              <a:cxnLst/>
              <a:rect l="l" t="t" r="r" b="b"/>
              <a:pathLst>
                <a:path w="4355" h="1635" extrusionOk="0">
                  <a:moveTo>
                    <a:pt x="4273" y="0"/>
                  </a:moveTo>
                  <a:cubicBezTo>
                    <a:pt x="4264" y="0"/>
                    <a:pt x="4254" y="2"/>
                    <a:pt x="4245" y="6"/>
                  </a:cubicBezTo>
                  <a:lnTo>
                    <a:pt x="95" y="1475"/>
                  </a:lnTo>
                  <a:cubicBezTo>
                    <a:pt x="0" y="1504"/>
                    <a:pt x="33" y="1635"/>
                    <a:pt x="115" y="1635"/>
                  </a:cubicBezTo>
                  <a:cubicBezTo>
                    <a:pt x="125" y="1635"/>
                    <a:pt x="137" y="1633"/>
                    <a:pt x="148" y="1628"/>
                  </a:cubicBezTo>
                  <a:lnTo>
                    <a:pt x="4298" y="157"/>
                  </a:lnTo>
                  <a:cubicBezTo>
                    <a:pt x="4320" y="149"/>
                    <a:pt x="4337" y="133"/>
                    <a:pt x="4345" y="113"/>
                  </a:cubicBezTo>
                  <a:cubicBezTo>
                    <a:pt x="4354" y="94"/>
                    <a:pt x="4354" y="73"/>
                    <a:pt x="4348" y="54"/>
                  </a:cubicBezTo>
                  <a:cubicBezTo>
                    <a:pt x="4336" y="21"/>
                    <a:pt x="4306" y="0"/>
                    <a:pt x="42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2"/>
            <p:cNvSpPr/>
            <p:nvPr/>
          </p:nvSpPr>
          <p:spPr>
            <a:xfrm>
              <a:off x="6185983" y="3731667"/>
              <a:ext cx="84726" cy="31584"/>
            </a:xfrm>
            <a:custGeom>
              <a:avLst/>
              <a:gdLst/>
              <a:ahLst/>
              <a:cxnLst/>
              <a:rect l="l" t="t" r="r" b="b"/>
              <a:pathLst>
                <a:path w="4936" h="1840" extrusionOk="0">
                  <a:moveTo>
                    <a:pt x="4854" y="1"/>
                  </a:moveTo>
                  <a:cubicBezTo>
                    <a:pt x="4845" y="1"/>
                    <a:pt x="4835" y="2"/>
                    <a:pt x="4826" y="6"/>
                  </a:cubicBezTo>
                  <a:lnTo>
                    <a:pt x="91" y="1683"/>
                  </a:lnTo>
                  <a:cubicBezTo>
                    <a:pt x="0" y="1715"/>
                    <a:pt x="35" y="1839"/>
                    <a:pt x="115" y="1839"/>
                  </a:cubicBezTo>
                  <a:cubicBezTo>
                    <a:pt x="124" y="1839"/>
                    <a:pt x="134" y="1838"/>
                    <a:pt x="144" y="1834"/>
                  </a:cubicBezTo>
                  <a:lnTo>
                    <a:pt x="4881" y="157"/>
                  </a:lnTo>
                  <a:cubicBezTo>
                    <a:pt x="4901" y="151"/>
                    <a:pt x="4918" y="135"/>
                    <a:pt x="4926" y="115"/>
                  </a:cubicBezTo>
                  <a:cubicBezTo>
                    <a:pt x="4935" y="95"/>
                    <a:pt x="4935" y="73"/>
                    <a:pt x="4929" y="54"/>
                  </a:cubicBezTo>
                  <a:cubicBezTo>
                    <a:pt x="4917" y="21"/>
                    <a:pt x="4886" y="1"/>
                    <a:pt x="48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2"/>
            <p:cNvSpPr/>
            <p:nvPr/>
          </p:nvSpPr>
          <p:spPr>
            <a:xfrm>
              <a:off x="6210117" y="3758856"/>
              <a:ext cx="64231" cy="24323"/>
            </a:xfrm>
            <a:custGeom>
              <a:avLst/>
              <a:gdLst/>
              <a:ahLst/>
              <a:cxnLst/>
              <a:rect l="l" t="t" r="r" b="b"/>
              <a:pathLst>
                <a:path w="3742" h="1417" extrusionOk="0">
                  <a:moveTo>
                    <a:pt x="3660" y="0"/>
                  </a:moveTo>
                  <a:cubicBezTo>
                    <a:pt x="3651" y="0"/>
                    <a:pt x="3641" y="2"/>
                    <a:pt x="3632" y="5"/>
                  </a:cubicBezTo>
                  <a:lnTo>
                    <a:pt x="88" y="1261"/>
                  </a:lnTo>
                  <a:cubicBezTo>
                    <a:pt x="0" y="1295"/>
                    <a:pt x="34" y="1417"/>
                    <a:pt x="115" y="1417"/>
                  </a:cubicBezTo>
                  <a:cubicBezTo>
                    <a:pt x="124" y="1417"/>
                    <a:pt x="133" y="1415"/>
                    <a:pt x="142" y="1412"/>
                  </a:cubicBezTo>
                  <a:lnTo>
                    <a:pt x="3685" y="156"/>
                  </a:lnTo>
                  <a:cubicBezTo>
                    <a:pt x="3707" y="149"/>
                    <a:pt x="3723" y="135"/>
                    <a:pt x="3732" y="114"/>
                  </a:cubicBezTo>
                  <a:cubicBezTo>
                    <a:pt x="3741" y="96"/>
                    <a:pt x="3741" y="74"/>
                    <a:pt x="3735" y="53"/>
                  </a:cubicBezTo>
                  <a:cubicBezTo>
                    <a:pt x="3723" y="21"/>
                    <a:pt x="3693" y="0"/>
                    <a:pt x="36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2"/>
            <p:cNvSpPr/>
            <p:nvPr/>
          </p:nvSpPr>
          <p:spPr>
            <a:xfrm>
              <a:off x="6854765" y="2836220"/>
              <a:ext cx="47049" cy="41917"/>
            </a:xfrm>
            <a:custGeom>
              <a:avLst/>
              <a:gdLst/>
              <a:ahLst/>
              <a:cxnLst/>
              <a:rect l="l" t="t" r="r" b="b"/>
              <a:pathLst>
                <a:path w="2741" h="2442" extrusionOk="0">
                  <a:moveTo>
                    <a:pt x="1314" y="0"/>
                  </a:moveTo>
                  <a:lnTo>
                    <a:pt x="1" y="2442"/>
                  </a:lnTo>
                  <a:lnTo>
                    <a:pt x="2740" y="2071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rgbClr val="F7C7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2"/>
            <p:cNvSpPr/>
            <p:nvPr/>
          </p:nvSpPr>
          <p:spPr>
            <a:xfrm>
              <a:off x="6808179" y="2877502"/>
              <a:ext cx="47032" cy="41900"/>
            </a:xfrm>
            <a:custGeom>
              <a:avLst/>
              <a:gdLst/>
              <a:ahLst/>
              <a:cxnLst/>
              <a:rect l="l" t="t" r="r" b="b"/>
              <a:pathLst>
                <a:path w="2740" h="2441" extrusionOk="0">
                  <a:moveTo>
                    <a:pt x="2740" y="1"/>
                  </a:moveTo>
                  <a:lnTo>
                    <a:pt x="0" y="372"/>
                  </a:lnTo>
                  <a:lnTo>
                    <a:pt x="1426" y="2441"/>
                  </a:lnTo>
                  <a:lnTo>
                    <a:pt x="2740" y="1"/>
                  </a:lnTo>
                  <a:close/>
                </a:path>
              </a:pathLst>
            </a:custGeom>
            <a:solidFill>
              <a:srgbClr val="F7C7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2"/>
            <p:cNvSpPr/>
            <p:nvPr/>
          </p:nvSpPr>
          <p:spPr>
            <a:xfrm>
              <a:off x="6629663" y="3025705"/>
              <a:ext cx="175632" cy="86735"/>
            </a:xfrm>
            <a:custGeom>
              <a:avLst/>
              <a:gdLst/>
              <a:ahLst/>
              <a:cxnLst/>
              <a:rect l="l" t="t" r="r" b="b"/>
              <a:pathLst>
                <a:path w="10232" h="5053" extrusionOk="0">
                  <a:moveTo>
                    <a:pt x="7659" y="1"/>
                  </a:moveTo>
                  <a:cubicBezTo>
                    <a:pt x="7621" y="1"/>
                    <a:pt x="7600" y="2"/>
                    <a:pt x="7600" y="2"/>
                  </a:cubicBezTo>
                  <a:lnTo>
                    <a:pt x="1" y="4120"/>
                  </a:lnTo>
                  <a:cubicBezTo>
                    <a:pt x="1" y="4120"/>
                    <a:pt x="2560" y="5052"/>
                    <a:pt x="4608" y="5052"/>
                  </a:cubicBezTo>
                  <a:cubicBezTo>
                    <a:pt x="5408" y="5052"/>
                    <a:pt x="6130" y="4910"/>
                    <a:pt x="6592" y="4515"/>
                  </a:cubicBezTo>
                  <a:cubicBezTo>
                    <a:pt x="7993" y="3315"/>
                    <a:pt x="6304" y="3227"/>
                    <a:pt x="5776" y="3227"/>
                  </a:cubicBezTo>
                  <a:cubicBezTo>
                    <a:pt x="5685" y="3227"/>
                    <a:pt x="5628" y="3229"/>
                    <a:pt x="5628" y="3229"/>
                  </a:cubicBezTo>
                  <a:cubicBezTo>
                    <a:pt x="5628" y="3229"/>
                    <a:pt x="10232" y="2566"/>
                    <a:pt x="9832" y="1244"/>
                  </a:cubicBezTo>
                  <a:cubicBezTo>
                    <a:pt x="9476" y="64"/>
                    <a:pt x="7977" y="1"/>
                    <a:pt x="76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2"/>
            <p:cNvSpPr/>
            <p:nvPr/>
          </p:nvSpPr>
          <p:spPr>
            <a:xfrm>
              <a:off x="6551082" y="3004180"/>
              <a:ext cx="80058" cy="93309"/>
            </a:xfrm>
            <a:custGeom>
              <a:avLst/>
              <a:gdLst/>
              <a:ahLst/>
              <a:cxnLst/>
              <a:rect l="l" t="t" r="r" b="b"/>
              <a:pathLst>
                <a:path w="4664" h="5436" extrusionOk="0">
                  <a:moveTo>
                    <a:pt x="3609" y="1"/>
                  </a:moveTo>
                  <a:cubicBezTo>
                    <a:pt x="3295" y="1"/>
                    <a:pt x="1791" y="63"/>
                    <a:pt x="1434" y="1245"/>
                  </a:cubicBezTo>
                  <a:cubicBezTo>
                    <a:pt x="1035" y="2566"/>
                    <a:pt x="3033" y="3109"/>
                    <a:pt x="3033" y="3109"/>
                  </a:cubicBezTo>
                  <a:cubicBezTo>
                    <a:pt x="3033" y="3109"/>
                    <a:pt x="0" y="3839"/>
                    <a:pt x="1858" y="4947"/>
                  </a:cubicBezTo>
                  <a:cubicBezTo>
                    <a:pt x="2522" y="5342"/>
                    <a:pt x="3262" y="5435"/>
                    <a:pt x="3815" y="5435"/>
                  </a:cubicBezTo>
                  <a:cubicBezTo>
                    <a:pt x="4316" y="5435"/>
                    <a:pt x="4663" y="5359"/>
                    <a:pt x="4663" y="5359"/>
                  </a:cubicBezTo>
                  <a:lnTo>
                    <a:pt x="3666" y="1"/>
                  </a:lnTo>
                  <a:cubicBezTo>
                    <a:pt x="3666" y="1"/>
                    <a:pt x="3646" y="1"/>
                    <a:pt x="36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2"/>
            <p:cNvSpPr/>
            <p:nvPr/>
          </p:nvSpPr>
          <p:spPr>
            <a:xfrm>
              <a:off x="6649094" y="3299177"/>
              <a:ext cx="164715" cy="113358"/>
            </a:xfrm>
            <a:custGeom>
              <a:avLst/>
              <a:gdLst/>
              <a:ahLst/>
              <a:cxnLst/>
              <a:rect l="l" t="t" r="r" b="b"/>
              <a:pathLst>
                <a:path w="9596" h="6604" extrusionOk="0">
                  <a:moveTo>
                    <a:pt x="906" y="1"/>
                  </a:moveTo>
                  <a:lnTo>
                    <a:pt x="906" y="1"/>
                  </a:lnTo>
                  <a:cubicBezTo>
                    <a:pt x="906" y="1"/>
                    <a:pt x="1" y="3104"/>
                    <a:pt x="2210" y="3104"/>
                  </a:cubicBezTo>
                  <a:cubicBezTo>
                    <a:pt x="2432" y="3104"/>
                    <a:pt x="2685" y="3073"/>
                    <a:pt x="2973" y="3004"/>
                  </a:cubicBezTo>
                  <a:cubicBezTo>
                    <a:pt x="2973" y="3004"/>
                    <a:pt x="3134" y="5162"/>
                    <a:pt x="4951" y="5162"/>
                  </a:cubicBezTo>
                  <a:cubicBezTo>
                    <a:pt x="5273" y="5162"/>
                    <a:pt x="5647" y="5095"/>
                    <a:pt x="6081" y="4935"/>
                  </a:cubicBezTo>
                  <a:cubicBezTo>
                    <a:pt x="6081" y="4935"/>
                    <a:pt x="6546" y="6603"/>
                    <a:pt x="7704" y="6603"/>
                  </a:cubicBezTo>
                  <a:cubicBezTo>
                    <a:pt x="8201" y="6603"/>
                    <a:pt x="8825" y="6296"/>
                    <a:pt x="9596" y="5417"/>
                  </a:cubicBezTo>
                  <a:lnTo>
                    <a:pt x="9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37B38DF0-3A1E-4CFC-BDA3-DC0F830FEA23}"/>
              </a:ext>
            </a:extLst>
          </p:cNvPr>
          <p:cNvSpPr txBox="1"/>
          <p:nvPr/>
        </p:nvSpPr>
        <p:spPr>
          <a:xfrm>
            <a:off x="962526" y="641684"/>
            <a:ext cx="663848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/>
              <a:t>花蓮縣花蓮市中原國民小學</a:t>
            </a:r>
            <a:r>
              <a:rPr lang="en-US" altLang="zh-TW" sz="4000" dirty="0"/>
              <a:t>110</a:t>
            </a:r>
            <a:r>
              <a:rPr lang="zh-TW" altLang="en-US" sz="4000" dirty="0"/>
              <a:t>學年度新進人員訓練</a:t>
            </a:r>
            <a:endParaRPr lang="en-US" altLang="zh-TW" sz="4000" dirty="0"/>
          </a:p>
          <a:p>
            <a:r>
              <a:rPr lang="zh-TW" altLang="en-US" sz="4000" dirty="0"/>
              <a:t>教務處教學組</a:t>
            </a:r>
            <a:endParaRPr lang="en-US" altLang="zh-TW" sz="4000" dirty="0"/>
          </a:p>
          <a:p>
            <a:r>
              <a:rPr lang="zh-TW" altLang="en-US" sz="4000" dirty="0"/>
              <a:t>報告人</a:t>
            </a:r>
            <a:r>
              <a:rPr lang="en-US" altLang="zh-TW" sz="4000" dirty="0"/>
              <a:t>:</a:t>
            </a:r>
            <a:r>
              <a:rPr lang="zh-TW" altLang="en-US" sz="4000" dirty="0"/>
              <a:t>組長蘇淑瓔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40"/>
          <p:cNvSpPr txBox="1">
            <a:spLocks noGrp="1"/>
          </p:cNvSpPr>
          <p:nvPr>
            <p:ph type="title"/>
          </p:nvPr>
        </p:nvSpPr>
        <p:spPr>
          <a:xfrm>
            <a:off x="680525" y="445025"/>
            <a:ext cx="706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/>
              <a:t>教學組提醒五</a:t>
            </a:r>
            <a:r>
              <a:rPr lang="en-US" altLang="zh-TW" dirty="0" smtClean="0"/>
              <a:t>:</a:t>
            </a:r>
            <a:r>
              <a:rPr lang="zh-TW" altLang="en-US" dirty="0" smtClean="0"/>
              <a:t>公開觀課安排</a:t>
            </a:r>
            <a:endParaRPr dirty="0"/>
          </a:p>
        </p:txBody>
      </p:sp>
      <p:pic>
        <p:nvPicPr>
          <p:cNvPr id="62" name="圖片 61">
            <a:extLst>
              <a:ext uri="{FF2B5EF4-FFF2-40B4-BE49-F238E27FC236}">
                <a16:creationId xmlns="" xmlns:a16="http://schemas.microsoft.com/office/drawing/2014/main" id="{43DF256C-59D4-4AC6-A546-B2F92DB6B9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98" y="1333258"/>
            <a:ext cx="4055343" cy="3102383"/>
          </a:xfrm>
          <a:prstGeom prst="rect">
            <a:avLst/>
          </a:prstGeom>
        </p:spPr>
      </p:pic>
      <p:sp>
        <p:nvSpPr>
          <p:cNvPr id="68" name="文字方塊 67">
            <a:extLst>
              <a:ext uri="{FF2B5EF4-FFF2-40B4-BE49-F238E27FC236}">
                <a16:creationId xmlns="" xmlns:a16="http://schemas.microsoft.com/office/drawing/2014/main" id="{351C5AED-2F06-4DCD-A4E0-20CC4F99E695}"/>
              </a:ext>
            </a:extLst>
          </p:cNvPr>
          <p:cNvSpPr txBox="1"/>
          <p:nvPr/>
        </p:nvSpPr>
        <p:spPr>
          <a:xfrm>
            <a:off x="4572000" y="1707559"/>
            <a:ext cx="357738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dirty="0"/>
              <a:t>公開觀課</a:t>
            </a:r>
            <a:r>
              <a:rPr lang="en-US" altLang="zh-TW" sz="3200" dirty="0"/>
              <a:t>(</a:t>
            </a:r>
            <a:r>
              <a:rPr lang="zh-TW" altLang="en-US" sz="3200" dirty="0"/>
              <a:t>上學期是</a:t>
            </a:r>
            <a:r>
              <a:rPr lang="en-US" altLang="zh-TW" sz="3200" dirty="0"/>
              <a:t>2.4.6</a:t>
            </a:r>
            <a:r>
              <a:rPr lang="zh-TW" altLang="en-US" sz="3200" dirty="0"/>
              <a:t>年級授課教師</a:t>
            </a:r>
            <a:r>
              <a:rPr lang="en-US" altLang="zh-TW" sz="3200" dirty="0"/>
              <a:t>.</a:t>
            </a:r>
            <a:r>
              <a:rPr lang="zh-TW" altLang="en-US" sz="3200" dirty="0"/>
              <a:t>下學期是</a:t>
            </a:r>
            <a:r>
              <a:rPr lang="en-US" altLang="zh-TW" sz="3200" dirty="0"/>
              <a:t>1.3.5</a:t>
            </a:r>
            <a:r>
              <a:rPr lang="zh-TW" altLang="en-US" sz="3200" dirty="0"/>
              <a:t>年級授課教師</a:t>
            </a:r>
            <a:r>
              <a:rPr lang="en-US" altLang="zh-TW" sz="3200" dirty="0"/>
              <a:t>)</a:t>
            </a:r>
            <a:r>
              <a:rPr lang="zh-TW" altLang="en-US" sz="3200" dirty="0"/>
              <a:t>請老師準備</a:t>
            </a:r>
            <a:endParaRPr lang="en-US" altLang="zh-TW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4"/>
          <p:cNvSpPr txBox="1">
            <a:spLocks noGrp="1"/>
          </p:cNvSpPr>
          <p:nvPr>
            <p:ph type="title" idx="2"/>
          </p:nvPr>
        </p:nvSpPr>
        <p:spPr>
          <a:xfrm>
            <a:off x="680525" y="445025"/>
            <a:ext cx="706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 smtClean="0"/>
              <a:t>提醒六</a:t>
            </a:r>
            <a:r>
              <a:rPr lang="en-US" altLang="zh-TW" dirty="0" smtClean="0"/>
              <a:t>:</a:t>
            </a:r>
            <a:r>
              <a:rPr lang="zh-TW" altLang="en-US" dirty="0" smtClean="0"/>
              <a:t>各項競賽工作月曆表</a:t>
            </a:r>
            <a:endParaRPr dirty="0"/>
          </a:p>
        </p:txBody>
      </p:sp>
      <p:sp>
        <p:nvSpPr>
          <p:cNvPr id="369" name="Google Shape;369;p34"/>
          <p:cNvSpPr txBox="1">
            <a:spLocks noGrp="1"/>
          </p:cNvSpPr>
          <p:nvPr>
            <p:ph type="title"/>
          </p:nvPr>
        </p:nvSpPr>
        <p:spPr>
          <a:xfrm>
            <a:off x="771706" y="1397275"/>
            <a:ext cx="2442300" cy="121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dirty="0"/>
              <a:t>8</a:t>
            </a:r>
            <a:r>
              <a:rPr lang="zh-TW" altLang="en-US" dirty="0"/>
              <a:t>月</a:t>
            </a:r>
            <a:endParaRPr dirty="0"/>
          </a:p>
        </p:txBody>
      </p:sp>
      <p:sp>
        <p:nvSpPr>
          <p:cNvPr id="370" name="Google Shape;370;p34"/>
          <p:cNvSpPr txBox="1">
            <a:spLocks noGrp="1"/>
          </p:cNvSpPr>
          <p:nvPr>
            <p:ph type="title" idx="3"/>
          </p:nvPr>
        </p:nvSpPr>
        <p:spPr>
          <a:xfrm>
            <a:off x="749175" y="1907224"/>
            <a:ext cx="2487300" cy="731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1" name="Google Shape;371;p34"/>
          <p:cNvSpPr txBox="1">
            <a:spLocks noGrp="1"/>
          </p:cNvSpPr>
          <p:nvPr>
            <p:ph type="subTitle" idx="1"/>
          </p:nvPr>
        </p:nvSpPr>
        <p:spPr>
          <a:xfrm>
            <a:off x="788931" y="2238072"/>
            <a:ext cx="24873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 smtClean="0">
                <a:solidFill>
                  <a:srgbClr val="FF0000"/>
                </a:solidFill>
              </a:rPr>
              <a:t>準備月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solidFill>
                  <a:srgbClr val="FF0000"/>
                </a:solidFill>
              </a:rPr>
              <a:t>網路小</a:t>
            </a:r>
            <a:r>
              <a:rPr lang="zh-TW" altLang="en-US" dirty="0" smtClean="0">
                <a:solidFill>
                  <a:srgbClr val="FF0000"/>
                </a:solidFill>
              </a:rPr>
              <a:t>論文報名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372" name="Google Shape;372;p34"/>
          <p:cNvSpPr txBox="1">
            <a:spLocks noGrp="1"/>
          </p:cNvSpPr>
          <p:nvPr>
            <p:ph type="title" idx="4"/>
          </p:nvPr>
        </p:nvSpPr>
        <p:spPr>
          <a:xfrm>
            <a:off x="3350869" y="1397275"/>
            <a:ext cx="2442300" cy="121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dirty="0"/>
              <a:t>9</a:t>
            </a:r>
            <a:r>
              <a:rPr lang="zh-TW" altLang="en-US" dirty="0"/>
              <a:t>月</a:t>
            </a:r>
            <a:endParaRPr dirty="0"/>
          </a:p>
        </p:txBody>
      </p:sp>
      <p:sp>
        <p:nvSpPr>
          <p:cNvPr id="373" name="Google Shape;373;p34"/>
          <p:cNvSpPr txBox="1">
            <a:spLocks noGrp="1"/>
          </p:cNvSpPr>
          <p:nvPr>
            <p:ph type="title" idx="5"/>
          </p:nvPr>
        </p:nvSpPr>
        <p:spPr>
          <a:xfrm>
            <a:off x="3328339" y="1907225"/>
            <a:ext cx="248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5" name="Google Shape;375;p34"/>
          <p:cNvSpPr txBox="1">
            <a:spLocks noGrp="1"/>
          </p:cNvSpPr>
          <p:nvPr>
            <p:ph type="title" idx="7"/>
          </p:nvPr>
        </p:nvSpPr>
        <p:spPr>
          <a:xfrm>
            <a:off x="5930044" y="1397275"/>
            <a:ext cx="2442300" cy="121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dirty="0"/>
              <a:t>10</a:t>
            </a:r>
            <a:r>
              <a:rPr lang="zh-TW" altLang="en-US" dirty="0"/>
              <a:t>月</a:t>
            </a:r>
            <a:endParaRPr dirty="0"/>
          </a:p>
        </p:txBody>
      </p:sp>
      <p:sp>
        <p:nvSpPr>
          <p:cNvPr id="376" name="Google Shape;376;p34"/>
          <p:cNvSpPr txBox="1">
            <a:spLocks noGrp="1"/>
          </p:cNvSpPr>
          <p:nvPr>
            <p:ph type="title" idx="8"/>
          </p:nvPr>
        </p:nvSpPr>
        <p:spPr>
          <a:xfrm>
            <a:off x="5907514" y="1907225"/>
            <a:ext cx="248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8" name="Google Shape;378;p34"/>
          <p:cNvSpPr txBox="1">
            <a:spLocks noGrp="1"/>
          </p:cNvSpPr>
          <p:nvPr>
            <p:ph type="title" idx="13"/>
          </p:nvPr>
        </p:nvSpPr>
        <p:spPr>
          <a:xfrm>
            <a:off x="771706" y="2948100"/>
            <a:ext cx="2442300" cy="121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dirty="0"/>
              <a:t>11</a:t>
            </a:r>
            <a:r>
              <a:rPr lang="zh-TW" altLang="en-US" dirty="0"/>
              <a:t>月</a:t>
            </a:r>
            <a:endParaRPr dirty="0"/>
          </a:p>
        </p:txBody>
      </p:sp>
      <p:sp>
        <p:nvSpPr>
          <p:cNvPr id="379" name="Google Shape;379;p34"/>
          <p:cNvSpPr txBox="1">
            <a:spLocks noGrp="1"/>
          </p:cNvSpPr>
          <p:nvPr>
            <p:ph type="title" idx="14"/>
          </p:nvPr>
        </p:nvSpPr>
        <p:spPr>
          <a:xfrm>
            <a:off x="749175" y="3458050"/>
            <a:ext cx="248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1" name="Google Shape;381;p34"/>
          <p:cNvSpPr txBox="1">
            <a:spLocks noGrp="1"/>
          </p:cNvSpPr>
          <p:nvPr>
            <p:ph type="title" idx="16"/>
          </p:nvPr>
        </p:nvSpPr>
        <p:spPr>
          <a:xfrm>
            <a:off x="3350869" y="2948100"/>
            <a:ext cx="2442300" cy="121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dirty="0"/>
              <a:t>12</a:t>
            </a:r>
            <a:r>
              <a:rPr lang="zh-TW" altLang="en-US" dirty="0"/>
              <a:t>月</a:t>
            </a:r>
            <a:endParaRPr dirty="0"/>
          </a:p>
        </p:txBody>
      </p:sp>
      <p:sp>
        <p:nvSpPr>
          <p:cNvPr id="382" name="Google Shape;382;p34"/>
          <p:cNvSpPr txBox="1">
            <a:spLocks noGrp="1"/>
          </p:cNvSpPr>
          <p:nvPr>
            <p:ph type="title" idx="17"/>
          </p:nvPr>
        </p:nvSpPr>
        <p:spPr>
          <a:xfrm>
            <a:off x="3328339" y="3458050"/>
            <a:ext cx="248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4" name="Google Shape;384;p34"/>
          <p:cNvSpPr txBox="1">
            <a:spLocks noGrp="1"/>
          </p:cNvSpPr>
          <p:nvPr>
            <p:ph type="title" idx="19"/>
          </p:nvPr>
        </p:nvSpPr>
        <p:spPr>
          <a:xfrm>
            <a:off x="5930044" y="2948100"/>
            <a:ext cx="2442300" cy="121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dirty="0"/>
              <a:t>1</a:t>
            </a:r>
            <a:r>
              <a:rPr lang="zh-TW" altLang="en-US" dirty="0"/>
              <a:t>月</a:t>
            </a:r>
            <a:endParaRPr dirty="0"/>
          </a:p>
        </p:txBody>
      </p:sp>
      <p:sp>
        <p:nvSpPr>
          <p:cNvPr id="385" name="Google Shape;385;p34"/>
          <p:cNvSpPr txBox="1">
            <a:spLocks noGrp="1"/>
          </p:cNvSpPr>
          <p:nvPr>
            <p:ph type="title" idx="20"/>
          </p:nvPr>
        </p:nvSpPr>
        <p:spPr>
          <a:xfrm>
            <a:off x="5907514" y="3458050"/>
            <a:ext cx="248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" name="副標題 2">
            <a:extLst>
              <a:ext uri="{FF2B5EF4-FFF2-40B4-BE49-F238E27FC236}">
                <a16:creationId xmlns="" xmlns:a16="http://schemas.microsoft.com/office/drawing/2014/main" id="{B2402214-625F-42C9-B840-75AD2E998B0A}"/>
              </a:ext>
            </a:extLst>
          </p:cNvPr>
          <p:cNvSpPr>
            <a:spLocks noGrp="1"/>
          </p:cNvSpPr>
          <p:nvPr>
            <p:ph type="subTitle" idx="6"/>
          </p:nvPr>
        </p:nvSpPr>
        <p:spPr>
          <a:xfrm>
            <a:off x="3328339" y="2210825"/>
            <a:ext cx="2487300" cy="538200"/>
          </a:xfrm>
        </p:spPr>
        <p:txBody>
          <a:bodyPr/>
          <a:lstStyle/>
          <a:p>
            <a:pPr lvl="0"/>
            <a:r>
              <a:rPr lang="zh-TW" altLang="en-US" dirty="0" smtClean="0">
                <a:solidFill>
                  <a:srgbClr val="FF0000"/>
                </a:solidFill>
              </a:rPr>
              <a:t>花蓮市</a:t>
            </a:r>
            <a:r>
              <a:rPr lang="zh-TW" altLang="en-US" dirty="0">
                <a:solidFill>
                  <a:srgbClr val="FF0000"/>
                </a:solidFill>
              </a:rPr>
              <a:t>語文</a:t>
            </a:r>
            <a:r>
              <a:rPr lang="zh-TW" altLang="en-US" dirty="0" smtClean="0">
                <a:solidFill>
                  <a:srgbClr val="FF0000"/>
                </a:solidFill>
              </a:rPr>
              <a:t>競賽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lvl="0"/>
            <a:r>
              <a:rPr lang="en-US" altLang="zh-TW" dirty="0" smtClean="0">
                <a:solidFill>
                  <a:srgbClr val="FF0000"/>
                </a:solidFill>
              </a:rPr>
              <a:t>109</a:t>
            </a:r>
            <a:r>
              <a:rPr lang="zh-TW" altLang="en-US" dirty="0" smtClean="0">
                <a:solidFill>
                  <a:srgbClr val="FF0000"/>
                </a:solidFill>
              </a:rPr>
              <a:t>學年度基本學力測驗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lvl="0"/>
            <a:r>
              <a:rPr lang="zh-TW" altLang="en-US" dirty="0" smtClean="0">
                <a:solidFill>
                  <a:srgbClr val="FF0000"/>
                </a:solidFill>
              </a:rPr>
              <a:t>應</a:t>
            </a:r>
            <a:r>
              <a:rPr lang="zh-TW" altLang="en-US" dirty="0">
                <a:solidFill>
                  <a:srgbClr val="FF0000"/>
                </a:solidFill>
              </a:rPr>
              <a:t>雲岡先生贈書心得</a:t>
            </a:r>
            <a:r>
              <a:rPr lang="zh-TW" altLang="en-US" dirty="0" smtClean="0">
                <a:solidFill>
                  <a:srgbClr val="FF0000"/>
                </a:solidFill>
              </a:rPr>
              <a:t>比賽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lvl="0"/>
            <a:r>
              <a:rPr lang="zh-TW" altLang="en-US" dirty="0" smtClean="0">
                <a:solidFill>
                  <a:srgbClr val="FF0000"/>
                </a:solidFill>
              </a:rPr>
              <a:t>全國客</a:t>
            </a:r>
            <a:r>
              <a:rPr lang="zh-TW" altLang="en-US" dirty="0">
                <a:solidFill>
                  <a:srgbClr val="FF0000"/>
                </a:solidFill>
              </a:rPr>
              <a:t>語</a:t>
            </a:r>
            <a:r>
              <a:rPr lang="zh-TW" altLang="en-US" dirty="0" smtClean="0">
                <a:solidFill>
                  <a:srgbClr val="FF0000"/>
                </a:solidFill>
              </a:rPr>
              <a:t>認證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lvl="0"/>
            <a:r>
              <a:rPr lang="zh-TW" altLang="en-US" dirty="0" smtClean="0">
                <a:solidFill>
                  <a:srgbClr val="FF0000"/>
                </a:solidFill>
              </a:rPr>
              <a:t>發</a:t>
            </a:r>
            <a:r>
              <a:rPr lang="zh-TW" altLang="en-US" dirty="0">
                <a:solidFill>
                  <a:srgbClr val="FF0000"/>
                </a:solidFill>
              </a:rPr>
              <a:t>明</a:t>
            </a:r>
            <a:r>
              <a:rPr lang="zh-TW" altLang="en-US" dirty="0" smtClean="0">
                <a:solidFill>
                  <a:srgbClr val="FF0000"/>
                </a:solidFill>
              </a:rPr>
              <a:t>展報名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lvl="0"/>
            <a:endParaRPr lang="zh-TW" altLang="en-US" dirty="0">
              <a:solidFill>
                <a:srgbClr val="FF0000"/>
              </a:solidFill>
            </a:endParaRPr>
          </a:p>
          <a:p>
            <a:endParaRPr lang="en-US" altLang="zh-TW" dirty="0">
              <a:solidFill>
                <a:srgbClr val="FF0000"/>
              </a:solidFill>
            </a:endParaRPr>
          </a:p>
        </p:txBody>
      </p:sp>
      <p:sp>
        <p:nvSpPr>
          <p:cNvPr id="5" name="副標題 4">
            <a:extLst>
              <a:ext uri="{FF2B5EF4-FFF2-40B4-BE49-F238E27FC236}">
                <a16:creationId xmlns="" xmlns:a16="http://schemas.microsoft.com/office/drawing/2014/main" id="{827A1B55-CD17-4480-8DEA-791C416DCB5F}"/>
              </a:ext>
            </a:extLst>
          </p:cNvPr>
          <p:cNvSpPr>
            <a:spLocks noGrp="1"/>
          </p:cNvSpPr>
          <p:nvPr>
            <p:ph type="subTitle" idx="9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花蓮縣縣</a:t>
            </a:r>
            <a:r>
              <a:rPr lang="zh-TW" altLang="en-US" dirty="0">
                <a:solidFill>
                  <a:srgbClr val="FF0000"/>
                </a:solidFill>
              </a:rPr>
              <a:t>語文</a:t>
            </a:r>
            <a:r>
              <a:rPr lang="zh-TW" altLang="en-US" dirty="0" smtClean="0">
                <a:solidFill>
                  <a:srgbClr val="FF0000"/>
                </a:solidFill>
              </a:rPr>
              <a:t>競賽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>
                <a:solidFill>
                  <a:srgbClr val="FF0000"/>
                </a:solidFill>
              </a:rPr>
              <a:t>更生盃數學</a:t>
            </a:r>
            <a:r>
              <a:rPr lang="zh-TW" altLang="en-US" dirty="0" smtClean="0">
                <a:solidFill>
                  <a:srgbClr val="FF0000"/>
                </a:solidFill>
              </a:rPr>
              <a:t>賽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>
                <a:solidFill>
                  <a:srgbClr val="FF0000"/>
                </a:solidFill>
              </a:rPr>
              <a:t>聯合</a:t>
            </a:r>
            <a:r>
              <a:rPr lang="zh-TW" altLang="en-US" dirty="0" smtClean="0">
                <a:solidFill>
                  <a:srgbClr val="FF0000"/>
                </a:solidFill>
              </a:rPr>
              <a:t>盃作文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7" name="副標題 6">
            <a:extLst>
              <a:ext uri="{FF2B5EF4-FFF2-40B4-BE49-F238E27FC236}">
                <a16:creationId xmlns="" xmlns:a16="http://schemas.microsoft.com/office/drawing/2014/main" id="{103ED7FD-B8DF-4022-BCC4-53AA8443116A}"/>
              </a:ext>
            </a:extLst>
          </p:cNvPr>
          <p:cNvSpPr>
            <a:spLocks noGrp="1"/>
          </p:cNvSpPr>
          <p:nvPr>
            <p:ph type="subTitle" idx="15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全國語文競賽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 smtClean="0">
                <a:solidFill>
                  <a:srgbClr val="FF0000"/>
                </a:solidFill>
              </a:rPr>
              <a:t>奧林匹克數理競賽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 smtClean="0">
                <a:solidFill>
                  <a:srgbClr val="FF0000"/>
                </a:solidFill>
              </a:rPr>
              <a:t>校</a:t>
            </a:r>
            <a:r>
              <a:rPr lang="zh-TW" altLang="en-US" dirty="0">
                <a:solidFill>
                  <a:srgbClr val="FF0000"/>
                </a:solidFill>
              </a:rPr>
              <a:t>內語文競賽</a:t>
            </a:r>
            <a:r>
              <a:rPr lang="zh-TW" altLang="en-US" dirty="0" smtClean="0">
                <a:solidFill>
                  <a:srgbClr val="FF0000"/>
                </a:solidFill>
              </a:rPr>
              <a:t>週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>
                <a:solidFill>
                  <a:srgbClr val="FF0000"/>
                </a:solidFill>
              </a:rPr>
              <a:t>期中評量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endParaRPr lang="en-US" altLang="zh-TW" dirty="0" smtClean="0">
              <a:solidFill>
                <a:srgbClr val="FF0000"/>
              </a:solidFill>
            </a:endParaRPr>
          </a:p>
          <a:p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9" name="副標題 8">
            <a:extLst>
              <a:ext uri="{FF2B5EF4-FFF2-40B4-BE49-F238E27FC236}">
                <a16:creationId xmlns="" xmlns:a16="http://schemas.microsoft.com/office/drawing/2014/main" id="{AA5C9616-0994-4B0F-9868-D19EC0D24C92}"/>
              </a:ext>
            </a:extLst>
          </p:cNvPr>
          <p:cNvSpPr>
            <a:spLocks noGrp="1"/>
          </p:cNvSpPr>
          <p:nvPr>
            <p:ph type="subTitle" idx="18"/>
          </p:nvPr>
        </p:nvSpPr>
        <p:spPr>
          <a:xfrm>
            <a:off x="3328339" y="3802150"/>
            <a:ext cx="2487300" cy="948754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英語閱讀競賽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>
                <a:solidFill>
                  <a:srgbClr val="FF0000"/>
                </a:solidFill>
              </a:rPr>
              <a:t>縣長</a:t>
            </a:r>
            <a:r>
              <a:rPr lang="zh-TW" altLang="en-US" dirty="0" smtClean="0">
                <a:solidFill>
                  <a:srgbClr val="FF0000"/>
                </a:solidFill>
              </a:rPr>
              <a:t>盃心算數學暨英語競賽</a:t>
            </a:r>
            <a:r>
              <a:rPr lang="zh-TW" altLang="en-US" dirty="0">
                <a:solidFill>
                  <a:srgbClr val="FF0000"/>
                </a:solidFill>
              </a:rPr>
              <a:t>蘭亭大會硬筆書法大賽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1" name="副標題 10">
            <a:extLst>
              <a:ext uri="{FF2B5EF4-FFF2-40B4-BE49-F238E27FC236}">
                <a16:creationId xmlns="" xmlns:a16="http://schemas.microsoft.com/office/drawing/2014/main" id="{5A13A8C3-3C48-4BB2-9575-7C078430CEA3}"/>
              </a:ext>
            </a:extLst>
          </p:cNvPr>
          <p:cNvSpPr>
            <a:spLocks noGrp="1"/>
          </p:cNvSpPr>
          <p:nvPr>
            <p:ph type="subTitle" idx="2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低年級說故事比賽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>
                <a:solidFill>
                  <a:srgbClr val="FF0000"/>
                </a:solidFill>
              </a:rPr>
              <a:t>讀經</a:t>
            </a:r>
            <a:r>
              <a:rPr lang="zh-TW" altLang="en-US" dirty="0" smtClean="0">
                <a:solidFill>
                  <a:srgbClr val="FF0000"/>
                </a:solidFill>
              </a:rPr>
              <a:t>闖關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>
                <a:solidFill>
                  <a:srgbClr val="FF0000"/>
                </a:solidFill>
              </a:rPr>
              <a:t>期末評量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365A6C07-8F60-4841-AE5B-08BD72008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kumimoji="0" lang="zh-TW" altLang="en-US" sz="7200" b="0" i="0" u="none" strike="noStrike" kern="0" cap="none" spc="0" normalizeH="0" baseline="0" noProof="0" dirty="0">
                <a:ln>
                  <a:noFill/>
                </a:ln>
                <a:solidFill>
                  <a:srgbClr val="FDDCAE"/>
                </a:solidFill>
                <a:effectLst/>
                <a:uLnTx/>
                <a:uFillTx/>
                <a:latin typeface="Righteous"/>
                <a:sym typeface="Righteous"/>
              </a:rPr>
              <a:t/>
            </a:r>
            <a:br>
              <a:rPr kumimoji="0" lang="zh-TW" altLang="en-US" sz="7200" b="0" i="0" u="none" strike="noStrike" kern="0" cap="none" spc="0" normalizeH="0" baseline="0" noProof="0" dirty="0">
                <a:ln>
                  <a:noFill/>
                </a:ln>
                <a:solidFill>
                  <a:srgbClr val="FDDCAE"/>
                </a:solidFill>
                <a:effectLst/>
                <a:uLnTx/>
                <a:uFillTx/>
                <a:latin typeface="Righteous"/>
                <a:sym typeface="Righteous"/>
              </a:rPr>
            </a:br>
            <a:r>
              <a:rPr lang="en-US" altLang="zh-TW" dirty="0"/>
              <a:t>2</a:t>
            </a:r>
            <a:r>
              <a:rPr lang="zh-TW" altLang="en-US" dirty="0"/>
              <a:t>月</a:t>
            </a:r>
          </a:p>
        </p:txBody>
      </p:sp>
      <p:sp>
        <p:nvSpPr>
          <p:cNvPr id="3" name="標題 2">
            <a:extLst>
              <a:ext uri="{FF2B5EF4-FFF2-40B4-BE49-F238E27FC236}">
                <a16:creationId xmlns="" xmlns:a16="http://schemas.microsoft.com/office/drawing/2014/main" id="{AA36FA8E-9C80-41B3-AB7E-55FA461F50DF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749175" y="876125"/>
            <a:ext cx="7066500" cy="572700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4" name="標題 3">
            <a:extLst>
              <a:ext uri="{FF2B5EF4-FFF2-40B4-BE49-F238E27FC236}">
                <a16:creationId xmlns="" xmlns:a16="http://schemas.microsoft.com/office/drawing/2014/main" id="{532A0557-F81C-4E99-8E81-D634E880F986}"/>
              </a:ext>
            </a:extLst>
          </p:cNvPr>
          <p:cNvSpPr>
            <a:spLocks noGrp="1"/>
          </p:cNvSpPr>
          <p:nvPr>
            <p:ph type="title" idx="3"/>
          </p:nvPr>
        </p:nvSpPr>
        <p:spPr/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" altLang="zh-TW" sz="7200" b="0" i="0" u="none" strike="noStrike" kern="0" cap="none" spc="0" normalizeH="0" baseline="0" noProof="0" dirty="0">
                <a:ln>
                  <a:noFill/>
                </a:ln>
                <a:solidFill>
                  <a:srgbClr val="FDDCAE"/>
                </a:solidFill>
                <a:effectLst/>
                <a:uLnTx/>
                <a:uFillTx/>
                <a:latin typeface="Righteous"/>
                <a:sym typeface="Righteous"/>
              </a:rPr>
              <a:t/>
            </a:r>
            <a:br>
              <a:rPr kumimoji="0" lang="en" altLang="zh-TW" sz="7200" b="0" i="0" u="none" strike="noStrike" kern="0" cap="none" spc="0" normalizeH="0" baseline="0" noProof="0" dirty="0">
                <a:ln>
                  <a:noFill/>
                </a:ln>
                <a:solidFill>
                  <a:srgbClr val="FDDCAE"/>
                </a:solidFill>
                <a:effectLst/>
                <a:uLnTx/>
                <a:uFillTx/>
                <a:latin typeface="Righteous"/>
                <a:sym typeface="Righteous"/>
              </a:rPr>
            </a:br>
            <a:endParaRPr lang="zh-TW" altLang="en-US" dirty="0"/>
          </a:p>
        </p:txBody>
      </p:sp>
      <p:sp>
        <p:nvSpPr>
          <p:cNvPr id="6" name="標題 5">
            <a:extLst>
              <a:ext uri="{FF2B5EF4-FFF2-40B4-BE49-F238E27FC236}">
                <a16:creationId xmlns="" xmlns:a16="http://schemas.microsoft.com/office/drawing/2014/main" id="{33222C8E-D6CE-4E81-9858-68BF4B2D7EDD}"/>
              </a:ext>
            </a:extLst>
          </p:cNvPr>
          <p:cNvSpPr>
            <a:spLocks noGrp="1"/>
          </p:cNvSpPr>
          <p:nvPr>
            <p:ph type="title" idx="4"/>
          </p:nvPr>
        </p:nvSpPr>
        <p:spPr/>
        <p:txBody>
          <a:bodyPr/>
          <a:lstStyle/>
          <a:p>
            <a:r>
              <a:rPr lang="en-US" altLang="zh-TW" dirty="0"/>
              <a:t>3</a:t>
            </a:r>
            <a:r>
              <a:rPr kumimoji="0" lang="zh-TW" altLang="en-US" sz="7200" b="0" i="0" u="none" strike="noStrike" kern="0" cap="none" spc="0" normalizeH="0" baseline="0" noProof="0" dirty="0">
                <a:ln>
                  <a:noFill/>
                </a:ln>
                <a:solidFill>
                  <a:srgbClr val="FDDCAE"/>
                </a:solidFill>
                <a:effectLst/>
                <a:uLnTx/>
                <a:uFillTx/>
                <a:latin typeface="Righteous"/>
                <a:sym typeface="Righteous"/>
              </a:rPr>
              <a:t>月</a:t>
            </a:r>
            <a:endParaRPr lang="zh-TW" altLang="en-US" dirty="0"/>
          </a:p>
        </p:txBody>
      </p:sp>
      <p:sp>
        <p:nvSpPr>
          <p:cNvPr id="7" name="標題 6">
            <a:extLst>
              <a:ext uri="{FF2B5EF4-FFF2-40B4-BE49-F238E27FC236}">
                <a16:creationId xmlns="" xmlns:a16="http://schemas.microsoft.com/office/drawing/2014/main" id="{32396122-38A4-4ED6-917E-5ED4839E87C1}"/>
              </a:ext>
            </a:extLst>
          </p:cNvPr>
          <p:cNvSpPr>
            <a:spLocks noGrp="1"/>
          </p:cNvSpPr>
          <p:nvPr>
            <p:ph type="title" idx="5"/>
          </p:nvPr>
        </p:nvSpPr>
        <p:spPr>
          <a:xfrm>
            <a:off x="698573" y="2226308"/>
            <a:ext cx="2487300" cy="572700"/>
          </a:xfrm>
        </p:spPr>
        <p:txBody>
          <a:bodyPr/>
          <a:lstStyle/>
          <a:p>
            <a:r>
              <a:rPr lang="zh-TW" altLang="en-US" sz="1400" dirty="0" smtClean="0">
                <a:solidFill>
                  <a:srgbClr val="FF0000"/>
                </a:solidFill>
              </a:rPr>
              <a:t>準備月</a:t>
            </a:r>
            <a:r>
              <a:rPr lang="en-US" altLang="zh-TW" sz="1400" dirty="0" smtClean="0">
                <a:solidFill>
                  <a:srgbClr val="FF0000"/>
                </a:solidFill>
              </a:rPr>
              <a:t/>
            </a:r>
            <a:br>
              <a:rPr lang="en-US" altLang="zh-TW" sz="1400" dirty="0" smtClean="0">
                <a:solidFill>
                  <a:srgbClr val="FF0000"/>
                </a:solidFill>
              </a:rPr>
            </a:br>
            <a:r>
              <a:rPr lang="en-US" altLang="zh-TW" sz="1400" dirty="0">
                <a:solidFill>
                  <a:srgbClr val="FF0000"/>
                </a:solidFill>
              </a:rPr>
              <a:t/>
            </a:r>
            <a:br>
              <a:rPr lang="en-US" altLang="zh-TW" sz="1400" dirty="0">
                <a:solidFill>
                  <a:srgbClr val="FF0000"/>
                </a:solidFill>
              </a:rPr>
            </a:br>
            <a:endParaRPr lang="zh-TW" altLang="en-US" sz="1400" dirty="0">
              <a:solidFill>
                <a:srgbClr val="FF0000"/>
              </a:solidFill>
            </a:endParaRPr>
          </a:p>
        </p:txBody>
      </p:sp>
      <p:sp>
        <p:nvSpPr>
          <p:cNvPr id="8" name="副標題 7">
            <a:extLst>
              <a:ext uri="{FF2B5EF4-FFF2-40B4-BE49-F238E27FC236}">
                <a16:creationId xmlns="" xmlns:a16="http://schemas.microsoft.com/office/drawing/2014/main" id="{36C087AC-8823-48A9-991E-F03B877C6F1D}"/>
              </a:ext>
            </a:extLst>
          </p:cNvPr>
          <p:cNvSpPr>
            <a:spLocks noGrp="1"/>
          </p:cNvSpPr>
          <p:nvPr>
            <p:ph type="subTitle" idx="6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溫世仁作文比賽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>
                <a:solidFill>
                  <a:srgbClr val="FF0000"/>
                </a:solidFill>
              </a:rPr>
              <a:t>更生</a:t>
            </a:r>
            <a:r>
              <a:rPr lang="zh-TW" altLang="en-US" dirty="0" smtClean="0">
                <a:solidFill>
                  <a:srgbClr val="FF0000"/>
                </a:solidFill>
              </a:rPr>
              <a:t>日報天祥同</a:t>
            </a:r>
            <a:r>
              <a:rPr lang="zh-TW" altLang="en-US" dirty="0">
                <a:solidFill>
                  <a:srgbClr val="FF0000"/>
                </a:solidFill>
              </a:rPr>
              <a:t>濟會兒童節徵文比賽</a:t>
            </a:r>
            <a:endParaRPr lang="en-US" altLang="zh-TW" dirty="0" smtClean="0">
              <a:solidFill>
                <a:srgbClr val="FF0000"/>
              </a:solidFill>
            </a:endParaRPr>
          </a:p>
        </p:txBody>
      </p:sp>
      <p:sp>
        <p:nvSpPr>
          <p:cNvPr id="9" name="標題 8">
            <a:extLst>
              <a:ext uri="{FF2B5EF4-FFF2-40B4-BE49-F238E27FC236}">
                <a16:creationId xmlns="" xmlns:a16="http://schemas.microsoft.com/office/drawing/2014/main" id="{2ADE84DF-19CF-4169-9EE4-83E51D2ABDF7}"/>
              </a:ext>
            </a:extLst>
          </p:cNvPr>
          <p:cNvSpPr>
            <a:spLocks noGrp="1"/>
          </p:cNvSpPr>
          <p:nvPr>
            <p:ph type="title" idx="7"/>
          </p:nvPr>
        </p:nvSpPr>
        <p:spPr/>
        <p:txBody>
          <a:bodyPr/>
          <a:lstStyle/>
          <a:p>
            <a:r>
              <a:rPr kumimoji="0" lang="en-US" altLang="zh-TW" sz="7200" b="0" i="0" u="none" strike="noStrike" kern="0" cap="none" spc="0" normalizeH="0" baseline="0" noProof="0" dirty="0">
                <a:ln>
                  <a:noFill/>
                </a:ln>
                <a:solidFill>
                  <a:srgbClr val="FDDCAE"/>
                </a:solidFill>
                <a:effectLst/>
                <a:uLnTx/>
                <a:uFillTx/>
                <a:latin typeface="Righteous"/>
                <a:sym typeface="Righteous"/>
              </a:rPr>
              <a:t>4</a:t>
            </a:r>
            <a:r>
              <a:rPr lang="zh-TW" altLang="en-US" dirty="0"/>
              <a:t>月</a:t>
            </a:r>
          </a:p>
        </p:txBody>
      </p:sp>
      <p:sp>
        <p:nvSpPr>
          <p:cNvPr id="10" name="標題 9">
            <a:extLst>
              <a:ext uri="{FF2B5EF4-FFF2-40B4-BE49-F238E27FC236}">
                <a16:creationId xmlns="" xmlns:a16="http://schemas.microsoft.com/office/drawing/2014/main" id="{BDB76188-7EB0-4B48-904C-ABFE49B9CBFB}"/>
              </a:ext>
            </a:extLst>
          </p:cNvPr>
          <p:cNvSpPr>
            <a:spLocks noGrp="1"/>
          </p:cNvSpPr>
          <p:nvPr>
            <p:ph type="title" idx="8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11" name="副標題 10">
            <a:extLst>
              <a:ext uri="{FF2B5EF4-FFF2-40B4-BE49-F238E27FC236}">
                <a16:creationId xmlns="" xmlns:a16="http://schemas.microsoft.com/office/drawing/2014/main" id="{4BA9212E-F7D8-4763-B7A2-281032B52FB9}"/>
              </a:ext>
            </a:extLst>
          </p:cNvPr>
          <p:cNvSpPr>
            <a:spLocks noGrp="1"/>
          </p:cNvSpPr>
          <p:nvPr>
            <p:ph type="subTitle" idx="9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天祥同濟會國語演說</a:t>
            </a:r>
            <a:r>
              <a:rPr lang="zh-TW" altLang="en-US" dirty="0" smtClean="0">
                <a:solidFill>
                  <a:srgbClr val="FF0000"/>
                </a:solidFill>
              </a:rPr>
              <a:t>比賽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 smtClean="0">
                <a:solidFill>
                  <a:srgbClr val="FF0000"/>
                </a:solidFill>
              </a:rPr>
              <a:t>縣長盃心算數學暨英語競賽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 smtClean="0">
                <a:solidFill>
                  <a:srgbClr val="FF0000"/>
                </a:solidFill>
              </a:rPr>
              <a:t>花蓮縣英語動靜態各項競賽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 smtClean="0">
                <a:solidFill>
                  <a:srgbClr val="FF0000"/>
                </a:solidFill>
              </a:rPr>
              <a:t>奧林匹克</a:t>
            </a:r>
            <a:r>
              <a:rPr lang="zh-TW" altLang="en-US" dirty="0">
                <a:solidFill>
                  <a:srgbClr val="FF0000"/>
                </a:solidFill>
              </a:rPr>
              <a:t>數理</a:t>
            </a:r>
            <a:r>
              <a:rPr lang="zh-TW" altLang="en-US" dirty="0" smtClean="0">
                <a:solidFill>
                  <a:srgbClr val="FF0000"/>
                </a:solidFill>
              </a:rPr>
              <a:t>競賽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>
                <a:solidFill>
                  <a:srgbClr val="FF0000"/>
                </a:solidFill>
              </a:rPr>
              <a:t>期中評量</a:t>
            </a:r>
            <a:endParaRPr lang="en-US" altLang="zh-TW" dirty="0">
              <a:solidFill>
                <a:srgbClr val="FF0000"/>
              </a:solidFill>
            </a:endParaRPr>
          </a:p>
          <a:p>
            <a:endParaRPr lang="zh-TW" altLang="en-US" dirty="0" smtClean="0">
              <a:solidFill>
                <a:srgbClr val="FF0000"/>
              </a:solidFill>
            </a:endParaRPr>
          </a:p>
          <a:p>
            <a:endParaRPr lang="en-US" altLang="zh-TW" dirty="0">
              <a:solidFill>
                <a:srgbClr val="FF0000"/>
              </a:solidFill>
            </a:endParaRPr>
          </a:p>
          <a:p>
            <a:endParaRPr lang="zh-TW" altLang="en-US" dirty="0">
              <a:solidFill>
                <a:srgbClr val="FF0000"/>
              </a:solidFill>
            </a:endParaRPr>
          </a:p>
          <a:p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2" name="標題 11">
            <a:extLst>
              <a:ext uri="{FF2B5EF4-FFF2-40B4-BE49-F238E27FC236}">
                <a16:creationId xmlns="" xmlns:a16="http://schemas.microsoft.com/office/drawing/2014/main" id="{DF5B87F0-879B-4702-B8C1-B42F3327DDB0}"/>
              </a:ext>
            </a:extLst>
          </p:cNvPr>
          <p:cNvSpPr>
            <a:spLocks noGrp="1"/>
          </p:cNvSpPr>
          <p:nvPr>
            <p:ph type="title" idx="13"/>
          </p:nvPr>
        </p:nvSpPr>
        <p:spPr>
          <a:xfrm>
            <a:off x="771706" y="2948100"/>
            <a:ext cx="2442300" cy="1218900"/>
          </a:xfrm>
        </p:spPr>
        <p:txBody>
          <a:bodyPr/>
          <a:lstStyle/>
          <a:p>
            <a:r>
              <a:rPr lang="en-US" altLang="zh-TW" dirty="0"/>
              <a:t>5</a:t>
            </a:r>
            <a:r>
              <a:rPr lang="zh-TW" altLang="en-US" dirty="0"/>
              <a:t>月</a:t>
            </a:r>
          </a:p>
        </p:txBody>
      </p:sp>
      <p:sp>
        <p:nvSpPr>
          <p:cNvPr id="13" name="標題 12">
            <a:extLst>
              <a:ext uri="{FF2B5EF4-FFF2-40B4-BE49-F238E27FC236}">
                <a16:creationId xmlns="" xmlns:a16="http://schemas.microsoft.com/office/drawing/2014/main" id="{031AF81A-3C45-47E2-B8A1-27A074693EEF}"/>
              </a:ext>
            </a:extLst>
          </p:cNvPr>
          <p:cNvSpPr>
            <a:spLocks noGrp="1"/>
          </p:cNvSpPr>
          <p:nvPr>
            <p:ph type="title" idx="14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14" name="副標題 13">
            <a:extLst>
              <a:ext uri="{FF2B5EF4-FFF2-40B4-BE49-F238E27FC236}">
                <a16:creationId xmlns="" xmlns:a16="http://schemas.microsoft.com/office/drawing/2014/main" id="{9863F81F-92B7-4A6D-A543-641F89864183}"/>
              </a:ext>
            </a:extLst>
          </p:cNvPr>
          <p:cNvSpPr>
            <a:spLocks noGrp="1"/>
          </p:cNvSpPr>
          <p:nvPr>
            <p:ph type="subTitle" idx="15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基本</a:t>
            </a:r>
            <a:r>
              <a:rPr lang="zh-TW" altLang="en-US" dirty="0">
                <a:solidFill>
                  <a:srgbClr val="FF0000"/>
                </a:solidFill>
              </a:rPr>
              <a:t>學力</a:t>
            </a:r>
            <a:r>
              <a:rPr lang="zh-TW" altLang="en-US" dirty="0" smtClean="0">
                <a:solidFill>
                  <a:srgbClr val="FF0000"/>
                </a:solidFill>
              </a:rPr>
              <a:t>檢核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 smtClean="0">
                <a:solidFill>
                  <a:srgbClr val="FF0000"/>
                </a:solidFill>
              </a:rPr>
              <a:t>科展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 smtClean="0">
                <a:solidFill>
                  <a:srgbClr val="FF0000"/>
                </a:solidFill>
              </a:rPr>
              <a:t>英語四級護照認證</a:t>
            </a:r>
            <a:endParaRPr lang="en-US" altLang="zh-TW" dirty="0">
              <a:solidFill>
                <a:srgbClr val="FF0000"/>
              </a:solidFill>
            </a:endParaRPr>
          </a:p>
        </p:txBody>
      </p:sp>
      <p:sp>
        <p:nvSpPr>
          <p:cNvPr id="15" name="標題 14">
            <a:extLst>
              <a:ext uri="{FF2B5EF4-FFF2-40B4-BE49-F238E27FC236}">
                <a16:creationId xmlns="" xmlns:a16="http://schemas.microsoft.com/office/drawing/2014/main" id="{6FDB9EB8-B545-4A1E-83FE-051CC19CA90F}"/>
              </a:ext>
            </a:extLst>
          </p:cNvPr>
          <p:cNvSpPr>
            <a:spLocks noGrp="1"/>
          </p:cNvSpPr>
          <p:nvPr>
            <p:ph type="title" idx="16"/>
          </p:nvPr>
        </p:nvSpPr>
        <p:spPr/>
        <p:txBody>
          <a:bodyPr/>
          <a:lstStyle/>
          <a:p>
            <a:r>
              <a:rPr lang="en-US" altLang="zh-TW" dirty="0"/>
              <a:t>6</a:t>
            </a:r>
            <a:r>
              <a:rPr lang="zh-TW" altLang="en-US" dirty="0"/>
              <a:t>月</a:t>
            </a:r>
          </a:p>
        </p:txBody>
      </p:sp>
      <p:sp>
        <p:nvSpPr>
          <p:cNvPr id="16" name="標題 15">
            <a:extLst>
              <a:ext uri="{FF2B5EF4-FFF2-40B4-BE49-F238E27FC236}">
                <a16:creationId xmlns="" xmlns:a16="http://schemas.microsoft.com/office/drawing/2014/main" id="{32DAF704-D983-45A2-BAC2-5DC5B659A9DF}"/>
              </a:ext>
            </a:extLst>
          </p:cNvPr>
          <p:cNvSpPr>
            <a:spLocks noGrp="1"/>
          </p:cNvSpPr>
          <p:nvPr>
            <p:ph type="title" idx="17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17" name="副標題 16">
            <a:extLst>
              <a:ext uri="{FF2B5EF4-FFF2-40B4-BE49-F238E27FC236}">
                <a16:creationId xmlns="" xmlns:a16="http://schemas.microsoft.com/office/drawing/2014/main" id="{8A6D0F6A-2443-4454-8C53-93FB37A7752C}"/>
              </a:ext>
            </a:extLst>
          </p:cNvPr>
          <p:cNvSpPr>
            <a:spLocks noGrp="1"/>
          </p:cNvSpPr>
          <p:nvPr>
            <p:ph type="subTitle" idx="18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期末</a:t>
            </a:r>
            <a:r>
              <a:rPr lang="zh-TW" altLang="en-US" dirty="0" smtClean="0">
                <a:solidFill>
                  <a:srgbClr val="FF0000"/>
                </a:solidFill>
              </a:rPr>
              <a:t>評量</a:t>
            </a:r>
            <a:endParaRPr lang="en-US" altLang="zh-TW" dirty="0">
              <a:solidFill>
                <a:srgbClr val="FF0000"/>
              </a:solidFill>
            </a:endParaRPr>
          </a:p>
        </p:txBody>
      </p:sp>
      <p:sp>
        <p:nvSpPr>
          <p:cNvPr id="18" name="標題 17">
            <a:extLst>
              <a:ext uri="{FF2B5EF4-FFF2-40B4-BE49-F238E27FC236}">
                <a16:creationId xmlns="" xmlns:a16="http://schemas.microsoft.com/office/drawing/2014/main" id="{D5764374-B357-4375-A831-6173A1CD7A73}"/>
              </a:ext>
            </a:extLst>
          </p:cNvPr>
          <p:cNvSpPr>
            <a:spLocks noGrp="1"/>
          </p:cNvSpPr>
          <p:nvPr>
            <p:ph type="title" idx="19"/>
          </p:nvPr>
        </p:nvSpPr>
        <p:spPr>
          <a:xfrm>
            <a:off x="5863783" y="3425179"/>
            <a:ext cx="2442300" cy="1218900"/>
          </a:xfrm>
        </p:spPr>
        <p:txBody>
          <a:bodyPr/>
          <a:lstStyle/>
          <a:p>
            <a:r>
              <a:rPr lang="en-US" altLang="zh-TW" dirty="0" smtClean="0"/>
              <a:t>7</a:t>
            </a:r>
            <a:r>
              <a:rPr lang="zh-TW" altLang="en-US" dirty="0" smtClean="0"/>
              <a:t>月</a:t>
            </a:r>
            <a:endParaRPr lang="zh-TW" altLang="en-US" dirty="0"/>
          </a:p>
        </p:txBody>
      </p:sp>
      <p:sp>
        <p:nvSpPr>
          <p:cNvPr id="19" name="標題 18">
            <a:extLst>
              <a:ext uri="{FF2B5EF4-FFF2-40B4-BE49-F238E27FC236}">
                <a16:creationId xmlns="" xmlns:a16="http://schemas.microsoft.com/office/drawing/2014/main" id="{096407B1-4859-4CF9-8A5E-43843416F320}"/>
              </a:ext>
            </a:extLst>
          </p:cNvPr>
          <p:cNvSpPr>
            <a:spLocks noGrp="1"/>
          </p:cNvSpPr>
          <p:nvPr>
            <p:ph type="title" idx="2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0" name="副標題 19">
            <a:extLst>
              <a:ext uri="{FF2B5EF4-FFF2-40B4-BE49-F238E27FC236}">
                <a16:creationId xmlns="" xmlns:a16="http://schemas.microsoft.com/office/drawing/2014/main" id="{BDD3D6FF-55B7-48E5-88E4-33EC5CD14BDB}"/>
              </a:ext>
            </a:extLst>
          </p:cNvPr>
          <p:cNvSpPr>
            <a:spLocks noGrp="1"/>
          </p:cNvSpPr>
          <p:nvPr>
            <p:ph type="subTitle" idx="21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暑假開始</a:t>
            </a:r>
          </a:p>
        </p:txBody>
      </p:sp>
    </p:spTree>
    <p:extLst>
      <p:ext uri="{BB962C8B-B14F-4D97-AF65-F5344CB8AC3E}">
        <p14:creationId xmlns:p14="http://schemas.microsoft.com/office/powerpoint/2010/main" val="14093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954776F0-4074-43E3-AAEF-1E4434458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教學組</a:t>
            </a:r>
            <a:r>
              <a:rPr lang="zh-TW" altLang="en-US" dirty="0" smtClean="0"/>
              <a:t>提醒七</a:t>
            </a:r>
            <a:r>
              <a:rPr lang="en-US" altLang="zh-TW" dirty="0" smtClean="0"/>
              <a:t>:</a:t>
            </a:r>
            <a:r>
              <a:rPr lang="zh-TW" altLang="en-US" dirty="0"/>
              <a:t>閱讀活動</a:t>
            </a:r>
          </a:p>
        </p:txBody>
      </p:sp>
      <p:sp>
        <p:nvSpPr>
          <p:cNvPr id="3" name="標題 2">
            <a:extLst>
              <a:ext uri="{FF2B5EF4-FFF2-40B4-BE49-F238E27FC236}">
                <a16:creationId xmlns="" xmlns:a16="http://schemas.microsoft.com/office/drawing/2014/main" id="{68EA14AD-E59B-4E9D-A195-7D1E5AD2749F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799097" y="2812801"/>
            <a:ext cx="2951268" cy="1381509"/>
          </a:xfrm>
        </p:spPr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晨讀</a:t>
            </a:r>
            <a:r>
              <a:rPr lang="en-US" altLang="zh-TW" dirty="0">
                <a:solidFill>
                  <a:srgbClr val="FF0000"/>
                </a:solidFill>
              </a:rPr>
              <a:t>15</a:t>
            </a:r>
            <a:r>
              <a:rPr lang="zh-TW" altLang="en-US" dirty="0" smtClean="0">
                <a:solidFill>
                  <a:srgbClr val="FF0000"/>
                </a:solidFill>
              </a:rPr>
              <a:t>分鐘</a:t>
            </a:r>
            <a:r>
              <a:rPr lang="zh-TW" altLang="en-US" dirty="0"/>
              <a:t>星期三</a:t>
            </a:r>
            <a:r>
              <a:rPr lang="zh-TW" altLang="en-US" dirty="0" smtClean="0"/>
              <a:t>早上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8:15-8:30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 smtClean="0"/>
              <a:t>行政</a:t>
            </a:r>
            <a:r>
              <a:rPr lang="en-US" altLang="zh-TW" dirty="0"/>
              <a:t>/</a:t>
            </a:r>
            <a:r>
              <a:rPr lang="zh-TW" altLang="en-US" dirty="0"/>
              <a:t>科</a:t>
            </a:r>
            <a:r>
              <a:rPr lang="zh-TW" altLang="en-US" dirty="0" smtClean="0"/>
              <a:t>任</a:t>
            </a:r>
            <a:r>
              <a:rPr lang="zh-TW" altLang="en-US" dirty="0"/>
              <a:t>同</a:t>
            </a:r>
            <a:r>
              <a:rPr lang="zh-TW" altLang="en-US" dirty="0" smtClean="0"/>
              <a:t>仁</a:t>
            </a:r>
            <a:r>
              <a:rPr lang="zh-TW" altLang="en-US" dirty="0" smtClean="0">
                <a:solidFill>
                  <a:srgbClr val="FF0000"/>
                </a:solidFill>
              </a:rPr>
              <a:t>一次</a:t>
            </a:r>
            <a:r>
              <a:rPr lang="en-US" altLang="zh-TW" dirty="0" smtClean="0">
                <a:solidFill>
                  <a:srgbClr val="FF0000"/>
                </a:solidFill>
              </a:rPr>
              <a:t>/</a:t>
            </a:r>
            <a:r>
              <a:rPr lang="zh-TW" altLang="en-US" dirty="0" smtClean="0">
                <a:solidFill>
                  <a:srgbClr val="FF0000"/>
                </a:solidFill>
              </a:rPr>
              <a:t>月</a:t>
            </a:r>
            <a:r>
              <a:rPr lang="en-US" altLang="zh-TW" dirty="0" smtClean="0">
                <a:solidFill>
                  <a:srgbClr val="FF0000"/>
                </a:solidFill>
              </a:rPr>
              <a:t/>
            </a:r>
            <a:br>
              <a:rPr lang="en-US" altLang="zh-TW" dirty="0" smtClean="0">
                <a:solidFill>
                  <a:srgbClr val="FF0000"/>
                </a:solidFill>
              </a:rPr>
            </a:br>
            <a:r>
              <a:rPr lang="zh-TW" altLang="en-US" dirty="0" smtClean="0"/>
              <a:t>輪</a:t>
            </a:r>
            <a:r>
              <a:rPr lang="zh-TW" altLang="en-US" dirty="0"/>
              <a:t>進</a:t>
            </a:r>
            <a:r>
              <a:rPr lang="zh-TW" altLang="en-US" dirty="0" smtClean="0"/>
              <a:t>班級閱讀</a:t>
            </a: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9" name="標題 4">
            <a:extLst>
              <a:ext uri="{FF2B5EF4-FFF2-40B4-BE49-F238E27FC236}">
                <a16:creationId xmlns="" xmlns:a16="http://schemas.microsoft.com/office/drawing/2014/main" id="{4427E008-9CA7-4597-AB5F-085F5FDE69FE}"/>
              </a:ext>
            </a:extLst>
          </p:cNvPr>
          <p:cNvSpPr txBox="1">
            <a:spLocks/>
          </p:cNvSpPr>
          <p:nvPr/>
        </p:nvSpPr>
        <p:spPr>
          <a:xfrm>
            <a:off x="4475874" y="2908850"/>
            <a:ext cx="2320800" cy="1186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ighteous"/>
              <a:buNone/>
              <a:defRPr sz="1800" b="0" i="0" u="none" strike="noStrike" cap="none">
                <a:solidFill>
                  <a:schemeClr val="accent4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dirty="0">
                <a:solidFill>
                  <a:srgbClr val="FF0000"/>
                </a:solidFill>
              </a:rPr>
              <a:t>東部巡迴主題書展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zh-TW" altLang="en-US" dirty="0"/>
              <a:t>上學期</a:t>
            </a:r>
            <a:r>
              <a:rPr lang="en-US" altLang="zh-TW" dirty="0"/>
              <a:t>:</a:t>
            </a:r>
            <a:r>
              <a:rPr lang="zh-TW" altLang="en-US" dirty="0"/>
              <a:t>人與自然</a:t>
            </a:r>
            <a:endParaRPr lang="en-US" altLang="zh-TW" dirty="0"/>
          </a:p>
          <a:p>
            <a:r>
              <a:rPr lang="zh-TW" altLang="en-US" dirty="0"/>
              <a:t>下學期</a:t>
            </a:r>
            <a:r>
              <a:rPr lang="en-US" altLang="zh-TW" dirty="0"/>
              <a:t>:</a:t>
            </a:r>
            <a:r>
              <a:rPr lang="zh-TW" altLang="en-US" dirty="0"/>
              <a:t>無三不成理</a:t>
            </a:r>
            <a:endParaRPr lang="en-US" altLang="zh-TW" dirty="0"/>
          </a:p>
          <a:p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152938" y="1456009"/>
            <a:ext cx="27034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dirty="0">
                <a:solidFill>
                  <a:srgbClr val="FF0000"/>
                </a:solidFill>
                <a:latin typeface="Righteous"/>
                <a:ea typeface="Righteous"/>
                <a:cs typeface="Righteous"/>
                <a:sym typeface="Righteous"/>
              </a:rPr>
              <a:t>閱讀達人百分百讀書心得</a:t>
            </a:r>
            <a:endParaRPr lang="en-US" altLang="zh-TW" sz="1800" dirty="0">
              <a:solidFill>
                <a:srgbClr val="FF0000"/>
              </a:solidFill>
              <a:latin typeface="Righteous"/>
              <a:ea typeface="Righteous"/>
              <a:cs typeface="Righteous"/>
              <a:sym typeface="Righteous"/>
            </a:endParaRPr>
          </a:p>
          <a:p>
            <a:r>
              <a:rPr lang="zh-TW" altLang="en-US" sz="1800" dirty="0">
                <a:solidFill>
                  <a:schemeClr val="accent4"/>
                </a:solidFill>
                <a:latin typeface="Righteous"/>
                <a:ea typeface="Righteous"/>
                <a:cs typeface="Righteous"/>
                <a:sym typeface="Righteous"/>
              </a:rPr>
              <a:t>完成</a:t>
            </a:r>
            <a:r>
              <a:rPr lang="en-US" altLang="zh-TW" sz="1800" dirty="0">
                <a:solidFill>
                  <a:schemeClr val="accent4"/>
                </a:solidFill>
                <a:latin typeface="Righteous"/>
                <a:ea typeface="Righteous"/>
                <a:cs typeface="Righteous"/>
                <a:sym typeface="Righteous"/>
              </a:rPr>
              <a:t>10</a:t>
            </a:r>
            <a:r>
              <a:rPr lang="zh-TW" altLang="en-US" sz="1800" dirty="0">
                <a:solidFill>
                  <a:schemeClr val="accent4"/>
                </a:solidFill>
                <a:latin typeface="Righteous"/>
                <a:ea typeface="Righteous"/>
                <a:cs typeface="Righteous"/>
                <a:sym typeface="Righteous"/>
              </a:rPr>
              <a:t>篇</a:t>
            </a:r>
            <a:endParaRPr lang="en-US" altLang="zh-TW" sz="1800" dirty="0">
              <a:solidFill>
                <a:schemeClr val="accent4"/>
              </a:solidFill>
              <a:latin typeface="Righteous"/>
              <a:ea typeface="Righteous"/>
              <a:cs typeface="Righteous"/>
              <a:sym typeface="Righteous"/>
            </a:endParaRPr>
          </a:p>
          <a:p>
            <a:r>
              <a:rPr lang="zh-TW" altLang="en-US" sz="1800" dirty="0">
                <a:solidFill>
                  <a:schemeClr val="accent4"/>
                </a:solidFill>
                <a:latin typeface="Righteous"/>
                <a:ea typeface="Righteous"/>
                <a:cs typeface="Righteous"/>
                <a:sym typeface="Righteous"/>
              </a:rPr>
              <a:t>期末給予獎勵</a:t>
            </a:r>
            <a:endParaRPr lang="en-US" altLang="zh-TW" sz="1800" dirty="0">
              <a:solidFill>
                <a:schemeClr val="accent4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638261" y="1456009"/>
            <a:ext cx="2769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dirty="0" smtClean="0">
                <a:solidFill>
                  <a:srgbClr val="FF0000"/>
                </a:solidFill>
              </a:rPr>
              <a:t>鼓勵班級借閱圖書館書籍</a:t>
            </a:r>
            <a:endParaRPr lang="en-US" altLang="zh-TW" sz="1800" dirty="0" smtClean="0">
              <a:solidFill>
                <a:srgbClr val="FF0000"/>
              </a:solidFill>
            </a:endParaRPr>
          </a:p>
          <a:p>
            <a:r>
              <a:rPr lang="zh-TW" altLang="en-US" sz="1800" dirty="0"/>
              <a:t>愛的</a:t>
            </a:r>
            <a:r>
              <a:rPr lang="zh-TW" altLang="en-US" sz="1800" dirty="0" smtClean="0"/>
              <a:t>書庫</a:t>
            </a:r>
            <a:endParaRPr lang="en-US" altLang="zh-TW" sz="1800" dirty="0" smtClean="0"/>
          </a:p>
          <a:p>
            <a:r>
              <a:rPr lang="zh-TW" altLang="en-US" sz="1800" dirty="0"/>
              <a:t>數位閱讀</a:t>
            </a:r>
          </a:p>
        </p:txBody>
      </p:sp>
    </p:spTree>
    <p:extLst>
      <p:ext uri="{BB962C8B-B14F-4D97-AF65-F5344CB8AC3E}">
        <p14:creationId xmlns:p14="http://schemas.microsoft.com/office/powerpoint/2010/main" val="320528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9" name="Google Shape;2169;p65"/>
          <p:cNvSpPr txBox="1">
            <a:spLocks noGrp="1"/>
          </p:cNvSpPr>
          <p:nvPr>
            <p:ph type="title"/>
          </p:nvPr>
        </p:nvSpPr>
        <p:spPr>
          <a:xfrm>
            <a:off x="1159050" y="672000"/>
            <a:ext cx="43872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THANKS!</a:t>
            </a:r>
            <a:endParaRPr dirty="0"/>
          </a:p>
        </p:txBody>
      </p:sp>
      <p:grpSp>
        <p:nvGrpSpPr>
          <p:cNvPr id="2172" name="Google Shape;2172;p65"/>
          <p:cNvGrpSpPr/>
          <p:nvPr/>
        </p:nvGrpSpPr>
        <p:grpSpPr>
          <a:xfrm>
            <a:off x="1258947" y="4300442"/>
            <a:ext cx="302639" cy="297554"/>
            <a:chOff x="2866317" y="3817357"/>
            <a:chExt cx="362920" cy="356865"/>
          </a:xfrm>
        </p:grpSpPr>
        <p:sp>
          <p:nvSpPr>
            <p:cNvPr id="2173" name="Google Shape;2173;p65"/>
            <p:cNvSpPr/>
            <p:nvPr/>
          </p:nvSpPr>
          <p:spPr>
            <a:xfrm>
              <a:off x="2866317" y="3817357"/>
              <a:ext cx="356865" cy="356498"/>
            </a:xfrm>
            <a:custGeom>
              <a:avLst/>
              <a:gdLst/>
              <a:ahLst/>
              <a:cxnLst/>
              <a:rect l="l" t="t" r="r" b="b"/>
              <a:pathLst>
                <a:path w="13613" h="13599" extrusionOk="0">
                  <a:moveTo>
                    <a:pt x="6799" y="0"/>
                  </a:moveTo>
                  <a:cubicBezTo>
                    <a:pt x="3046" y="0"/>
                    <a:pt x="0" y="3046"/>
                    <a:pt x="0" y="6799"/>
                  </a:cubicBezTo>
                  <a:cubicBezTo>
                    <a:pt x="0" y="10552"/>
                    <a:pt x="3046" y="13598"/>
                    <a:pt x="6799" y="13598"/>
                  </a:cubicBezTo>
                  <a:cubicBezTo>
                    <a:pt x="10567" y="13598"/>
                    <a:pt x="13613" y="10552"/>
                    <a:pt x="13613" y="6799"/>
                  </a:cubicBezTo>
                  <a:cubicBezTo>
                    <a:pt x="13613" y="3046"/>
                    <a:pt x="10567" y="0"/>
                    <a:pt x="67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65"/>
            <p:cNvSpPr/>
            <p:nvPr/>
          </p:nvSpPr>
          <p:spPr>
            <a:xfrm>
              <a:off x="3021457" y="3817357"/>
              <a:ext cx="207780" cy="356576"/>
            </a:xfrm>
            <a:custGeom>
              <a:avLst/>
              <a:gdLst/>
              <a:ahLst/>
              <a:cxnLst/>
              <a:rect l="l" t="t" r="r" b="b"/>
              <a:pathLst>
                <a:path w="7926" h="13602" extrusionOk="0">
                  <a:moveTo>
                    <a:pt x="881" y="0"/>
                  </a:moveTo>
                  <a:cubicBezTo>
                    <a:pt x="593" y="0"/>
                    <a:pt x="290" y="15"/>
                    <a:pt x="1" y="58"/>
                  </a:cubicBezTo>
                  <a:cubicBezTo>
                    <a:pt x="3379" y="505"/>
                    <a:pt x="5919" y="3378"/>
                    <a:pt x="5919" y="6799"/>
                  </a:cubicBezTo>
                  <a:cubicBezTo>
                    <a:pt x="5919" y="10220"/>
                    <a:pt x="3379" y="13093"/>
                    <a:pt x="1" y="13541"/>
                  </a:cubicBezTo>
                  <a:cubicBezTo>
                    <a:pt x="306" y="13581"/>
                    <a:pt x="610" y="13601"/>
                    <a:pt x="909" y="13601"/>
                  </a:cubicBezTo>
                  <a:cubicBezTo>
                    <a:pt x="4431" y="13601"/>
                    <a:pt x="7440" y="10865"/>
                    <a:pt x="7666" y="7247"/>
                  </a:cubicBezTo>
                  <a:cubicBezTo>
                    <a:pt x="7926" y="3320"/>
                    <a:pt x="4822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65"/>
            <p:cNvSpPr/>
            <p:nvPr/>
          </p:nvSpPr>
          <p:spPr>
            <a:xfrm>
              <a:off x="2928367" y="3894561"/>
              <a:ext cx="194175" cy="279662"/>
            </a:xfrm>
            <a:custGeom>
              <a:avLst/>
              <a:gdLst/>
              <a:ahLst/>
              <a:cxnLst/>
              <a:rect l="l" t="t" r="r" b="b"/>
              <a:pathLst>
                <a:path w="7407" h="10668" extrusionOk="0">
                  <a:moveTo>
                    <a:pt x="6208" y="0"/>
                  </a:moveTo>
                  <a:cubicBezTo>
                    <a:pt x="4086" y="14"/>
                    <a:pt x="2079" y="1732"/>
                    <a:pt x="2079" y="3854"/>
                  </a:cubicBezTo>
                  <a:lnTo>
                    <a:pt x="2079" y="4114"/>
                  </a:lnTo>
                  <a:cubicBezTo>
                    <a:pt x="2079" y="4129"/>
                    <a:pt x="2051" y="4157"/>
                    <a:pt x="2036" y="4157"/>
                  </a:cubicBezTo>
                  <a:lnTo>
                    <a:pt x="174" y="4157"/>
                  </a:lnTo>
                  <a:cubicBezTo>
                    <a:pt x="73" y="4157"/>
                    <a:pt x="1" y="4230"/>
                    <a:pt x="1" y="4331"/>
                  </a:cubicBezTo>
                  <a:lnTo>
                    <a:pt x="1" y="6048"/>
                  </a:lnTo>
                  <a:cubicBezTo>
                    <a:pt x="1" y="6149"/>
                    <a:pt x="73" y="6236"/>
                    <a:pt x="174" y="6236"/>
                  </a:cubicBezTo>
                  <a:lnTo>
                    <a:pt x="2036" y="6236"/>
                  </a:lnTo>
                  <a:cubicBezTo>
                    <a:pt x="2051" y="6236"/>
                    <a:pt x="2079" y="6251"/>
                    <a:pt x="2079" y="6279"/>
                  </a:cubicBezTo>
                  <a:lnTo>
                    <a:pt x="2079" y="10220"/>
                  </a:lnTo>
                  <a:cubicBezTo>
                    <a:pt x="2079" y="10235"/>
                    <a:pt x="2079" y="10249"/>
                    <a:pt x="2108" y="10264"/>
                  </a:cubicBezTo>
                  <a:cubicBezTo>
                    <a:pt x="2743" y="10495"/>
                    <a:pt x="3422" y="10624"/>
                    <a:pt x="4100" y="10668"/>
                  </a:cubicBezTo>
                  <a:cubicBezTo>
                    <a:pt x="4129" y="10668"/>
                    <a:pt x="4144" y="10639"/>
                    <a:pt x="4144" y="10624"/>
                  </a:cubicBezTo>
                  <a:lnTo>
                    <a:pt x="4144" y="6279"/>
                  </a:lnTo>
                  <a:cubicBezTo>
                    <a:pt x="4144" y="6251"/>
                    <a:pt x="4158" y="6236"/>
                    <a:pt x="4187" y="6236"/>
                  </a:cubicBezTo>
                  <a:lnTo>
                    <a:pt x="7218" y="6236"/>
                  </a:lnTo>
                  <a:cubicBezTo>
                    <a:pt x="7319" y="6236"/>
                    <a:pt x="7406" y="6149"/>
                    <a:pt x="7406" y="6048"/>
                  </a:cubicBezTo>
                  <a:lnTo>
                    <a:pt x="7406" y="4331"/>
                  </a:lnTo>
                  <a:cubicBezTo>
                    <a:pt x="7406" y="4230"/>
                    <a:pt x="7319" y="4143"/>
                    <a:pt x="7218" y="4143"/>
                  </a:cubicBezTo>
                  <a:lnTo>
                    <a:pt x="4187" y="4143"/>
                  </a:lnTo>
                  <a:cubicBezTo>
                    <a:pt x="4158" y="4143"/>
                    <a:pt x="4144" y="4129"/>
                    <a:pt x="4144" y="4100"/>
                  </a:cubicBezTo>
                  <a:lnTo>
                    <a:pt x="4144" y="3854"/>
                  </a:lnTo>
                  <a:cubicBezTo>
                    <a:pt x="4144" y="2714"/>
                    <a:pt x="5068" y="2079"/>
                    <a:pt x="6208" y="2079"/>
                  </a:cubicBezTo>
                  <a:lnTo>
                    <a:pt x="7218" y="2079"/>
                  </a:lnTo>
                  <a:cubicBezTo>
                    <a:pt x="7319" y="2079"/>
                    <a:pt x="7406" y="1992"/>
                    <a:pt x="7406" y="1891"/>
                  </a:cubicBezTo>
                  <a:lnTo>
                    <a:pt x="7406" y="173"/>
                  </a:lnTo>
                  <a:cubicBezTo>
                    <a:pt x="7406" y="72"/>
                    <a:pt x="7319" y="0"/>
                    <a:pt x="72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6" name="Google Shape;2176;p65"/>
          <p:cNvGrpSpPr/>
          <p:nvPr/>
        </p:nvGrpSpPr>
        <p:grpSpPr>
          <a:xfrm>
            <a:off x="1632896" y="4300442"/>
            <a:ext cx="302639" cy="297554"/>
            <a:chOff x="3314750" y="3817357"/>
            <a:chExt cx="362920" cy="356865"/>
          </a:xfrm>
        </p:grpSpPr>
        <p:sp>
          <p:nvSpPr>
            <p:cNvPr id="2177" name="Google Shape;2177;p65"/>
            <p:cNvSpPr/>
            <p:nvPr/>
          </p:nvSpPr>
          <p:spPr>
            <a:xfrm>
              <a:off x="3314750" y="3817357"/>
              <a:ext cx="356865" cy="356498"/>
            </a:xfrm>
            <a:custGeom>
              <a:avLst/>
              <a:gdLst/>
              <a:ahLst/>
              <a:cxnLst/>
              <a:rect l="l" t="t" r="r" b="b"/>
              <a:pathLst>
                <a:path w="13613" h="13599" extrusionOk="0">
                  <a:moveTo>
                    <a:pt x="6814" y="0"/>
                  </a:moveTo>
                  <a:cubicBezTo>
                    <a:pt x="3046" y="0"/>
                    <a:pt x="0" y="3046"/>
                    <a:pt x="0" y="6799"/>
                  </a:cubicBezTo>
                  <a:cubicBezTo>
                    <a:pt x="0" y="10552"/>
                    <a:pt x="3046" y="13598"/>
                    <a:pt x="6814" y="13598"/>
                  </a:cubicBezTo>
                  <a:cubicBezTo>
                    <a:pt x="10567" y="13598"/>
                    <a:pt x="13613" y="10552"/>
                    <a:pt x="13613" y="6799"/>
                  </a:cubicBezTo>
                  <a:cubicBezTo>
                    <a:pt x="13613" y="3046"/>
                    <a:pt x="10567" y="0"/>
                    <a:pt x="68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65"/>
            <p:cNvSpPr/>
            <p:nvPr/>
          </p:nvSpPr>
          <p:spPr>
            <a:xfrm>
              <a:off x="3469891" y="3817357"/>
              <a:ext cx="207780" cy="356865"/>
            </a:xfrm>
            <a:custGeom>
              <a:avLst/>
              <a:gdLst/>
              <a:ahLst/>
              <a:cxnLst/>
              <a:rect l="l" t="t" r="r" b="b"/>
              <a:pathLst>
                <a:path w="7926" h="13613" extrusionOk="0">
                  <a:moveTo>
                    <a:pt x="881" y="0"/>
                  </a:moveTo>
                  <a:cubicBezTo>
                    <a:pt x="884" y="0"/>
                    <a:pt x="886" y="0"/>
                    <a:pt x="888" y="0"/>
                  </a:cubicBezTo>
                  <a:lnTo>
                    <a:pt x="888" y="0"/>
                  </a:lnTo>
                  <a:cubicBezTo>
                    <a:pt x="891" y="0"/>
                    <a:pt x="893" y="0"/>
                    <a:pt x="896" y="0"/>
                  </a:cubicBezTo>
                  <a:close/>
                  <a:moveTo>
                    <a:pt x="888" y="0"/>
                  </a:moveTo>
                  <a:lnTo>
                    <a:pt x="888" y="0"/>
                  </a:lnTo>
                  <a:cubicBezTo>
                    <a:pt x="588" y="0"/>
                    <a:pt x="301" y="15"/>
                    <a:pt x="1" y="58"/>
                  </a:cubicBezTo>
                  <a:cubicBezTo>
                    <a:pt x="3393" y="491"/>
                    <a:pt x="5934" y="3378"/>
                    <a:pt x="5934" y="6799"/>
                  </a:cubicBezTo>
                  <a:cubicBezTo>
                    <a:pt x="5934" y="10220"/>
                    <a:pt x="3393" y="13107"/>
                    <a:pt x="1" y="13555"/>
                  </a:cubicBezTo>
                  <a:cubicBezTo>
                    <a:pt x="299" y="13594"/>
                    <a:pt x="595" y="13612"/>
                    <a:pt x="887" y="13612"/>
                  </a:cubicBezTo>
                  <a:cubicBezTo>
                    <a:pt x="4418" y="13612"/>
                    <a:pt x="7441" y="10873"/>
                    <a:pt x="7680" y="7247"/>
                  </a:cubicBezTo>
                  <a:cubicBezTo>
                    <a:pt x="7926" y="3323"/>
                    <a:pt x="4826" y="4"/>
                    <a:pt x="8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65"/>
            <p:cNvSpPr/>
            <p:nvPr/>
          </p:nvSpPr>
          <p:spPr>
            <a:xfrm>
              <a:off x="3379082" y="3881296"/>
              <a:ext cx="228595" cy="228595"/>
            </a:xfrm>
            <a:custGeom>
              <a:avLst/>
              <a:gdLst/>
              <a:ahLst/>
              <a:cxnLst/>
              <a:rect l="l" t="t" r="r" b="b"/>
              <a:pathLst>
                <a:path w="8720" h="8720" extrusionOk="0">
                  <a:moveTo>
                    <a:pt x="6886" y="448"/>
                  </a:moveTo>
                  <a:cubicBezTo>
                    <a:pt x="7651" y="448"/>
                    <a:pt x="8272" y="1069"/>
                    <a:pt x="8272" y="1834"/>
                  </a:cubicBezTo>
                  <a:lnTo>
                    <a:pt x="8272" y="6872"/>
                  </a:lnTo>
                  <a:lnTo>
                    <a:pt x="8272" y="6886"/>
                  </a:lnTo>
                  <a:cubicBezTo>
                    <a:pt x="8272" y="7652"/>
                    <a:pt x="7651" y="8272"/>
                    <a:pt x="6872" y="8272"/>
                  </a:cubicBezTo>
                  <a:lnTo>
                    <a:pt x="1848" y="8272"/>
                  </a:lnTo>
                  <a:cubicBezTo>
                    <a:pt x="1069" y="8272"/>
                    <a:pt x="448" y="7652"/>
                    <a:pt x="448" y="6886"/>
                  </a:cubicBezTo>
                  <a:lnTo>
                    <a:pt x="448" y="1834"/>
                  </a:lnTo>
                  <a:cubicBezTo>
                    <a:pt x="448" y="1069"/>
                    <a:pt x="1069" y="448"/>
                    <a:pt x="1848" y="448"/>
                  </a:cubicBezTo>
                  <a:close/>
                  <a:moveTo>
                    <a:pt x="1848" y="1"/>
                  </a:moveTo>
                  <a:cubicBezTo>
                    <a:pt x="823" y="1"/>
                    <a:pt x="0" y="824"/>
                    <a:pt x="0" y="1834"/>
                  </a:cubicBezTo>
                  <a:lnTo>
                    <a:pt x="0" y="6872"/>
                  </a:lnTo>
                  <a:cubicBezTo>
                    <a:pt x="0" y="7897"/>
                    <a:pt x="823" y="8720"/>
                    <a:pt x="1848" y="8720"/>
                  </a:cubicBezTo>
                  <a:lnTo>
                    <a:pt x="6886" y="8720"/>
                  </a:lnTo>
                  <a:cubicBezTo>
                    <a:pt x="7897" y="8720"/>
                    <a:pt x="8719" y="7897"/>
                    <a:pt x="8719" y="6886"/>
                  </a:cubicBezTo>
                  <a:lnTo>
                    <a:pt x="8719" y="1834"/>
                  </a:lnTo>
                  <a:cubicBezTo>
                    <a:pt x="8719" y="824"/>
                    <a:pt x="7897" y="1"/>
                    <a:pt x="6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65"/>
            <p:cNvSpPr/>
            <p:nvPr/>
          </p:nvSpPr>
          <p:spPr>
            <a:xfrm>
              <a:off x="3412768" y="3935430"/>
              <a:ext cx="140408" cy="120274"/>
            </a:xfrm>
            <a:custGeom>
              <a:avLst/>
              <a:gdLst/>
              <a:ahLst/>
              <a:cxnLst/>
              <a:rect l="l" t="t" r="r" b="b"/>
              <a:pathLst>
                <a:path w="5356" h="4588" extrusionOk="0">
                  <a:moveTo>
                    <a:pt x="3063" y="447"/>
                  </a:moveTo>
                  <a:cubicBezTo>
                    <a:pt x="4013" y="447"/>
                    <a:pt x="4923" y="1183"/>
                    <a:pt x="4923" y="2295"/>
                  </a:cubicBezTo>
                  <a:cubicBezTo>
                    <a:pt x="4908" y="3320"/>
                    <a:pt x="4085" y="4143"/>
                    <a:pt x="3075" y="4143"/>
                  </a:cubicBezTo>
                  <a:cubicBezTo>
                    <a:pt x="1429" y="4143"/>
                    <a:pt x="592" y="2151"/>
                    <a:pt x="1761" y="996"/>
                  </a:cubicBezTo>
                  <a:cubicBezTo>
                    <a:pt x="2140" y="617"/>
                    <a:pt x="2606" y="447"/>
                    <a:pt x="3063" y="447"/>
                  </a:cubicBezTo>
                  <a:close/>
                  <a:moveTo>
                    <a:pt x="3075" y="0"/>
                  </a:moveTo>
                  <a:cubicBezTo>
                    <a:pt x="1025" y="0"/>
                    <a:pt x="0" y="2468"/>
                    <a:pt x="1444" y="3912"/>
                  </a:cubicBezTo>
                  <a:cubicBezTo>
                    <a:pt x="1910" y="4379"/>
                    <a:pt x="2484" y="4587"/>
                    <a:pt x="3047" y="4587"/>
                  </a:cubicBezTo>
                  <a:cubicBezTo>
                    <a:pt x="4225" y="4587"/>
                    <a:pt x="5356" y="3673"/>
                    <a:pt x="5356" y="2295"/>
                  </a:cubicBezTo>
                  <a:cubicBezTo>
                    <a:pt x="5356" y="1025"/>
                    <a:pt x="4331" y="0"/>
                    <a:pt x="30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65"/>
            <p:cNvSpPr/>
            <p:nvPr/>
          </p:nvSpPr>
          <p:spPr>
            <a:xfrm>
              <a:off x="3539518" y="3910447"/>
              <a:ext cx="31065" cy="31039"/>
            </a:xfrm>
            <a:custGeom>
              <a:avLst/>
              <a:gdLst/>
              <a:ahLst/>
              <a:cxnLst/>
              <a:rect l="l" t="t" r="r" b="b"/>
              <a:pathLst>
                <a:path w="1185" h="1184" extrusionOk="0">
                  <a:moveTo>
                    <a:pt x="593" y="0"/>
                  </a:moveTo>
                  <a:cubicBezTo>
                    <a:pt x="275" y="0"/>
                    <a:pt x="1" y="260"/>
                    <a:pt x="1" y="592"/>
                  </a:cubicBezTo>
                  <a:cubicBezTo>
                    <a:pt x="1" y="910"/>
                    <a:pt x="275" y="1184"/>
                    <a:pt x="593" y="1184"/>
                  </a:cubicBezTo>
                  <a:cubicBezTo>
                    <a:pt x="925" y="1184"/>
                    <a:pt x="1185" y="910"/>
                    <a:pt x="1185" y="592"/>
                  </a:cubicBezTo>
                  <a:cubicBezTo>
                    <a:pt x="1185" y="260"/>
                    <a:pt x="925" y="0"/>
                    <a:pt x="5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2" name="Google Shape;2182;p65"/>
          <p:cNvGrpSpPr/>
          <p:nvPr/>
        </p:nvGrpSpPr>
        <p:grpSpPr>
          <a:xfrm>
            <a:off x="2006845" y="4300442"/>
            <a:ext cx="302967" cy="297313"/>
            <a:chOff x="3763184" y="3817357"/>
            <a:chExt cx="363314" cy="356576"/>
          </a:xfrm>
        </p:grpSpPr>
        <p:sp>
          <p:nvSpPr>
            <p:cNvPr id="2183" name="Google Shape;2183;p65"/>
            <p:cNvSpPr/>
            <p:nvPr/>
          </p:nvSpPr>
          <p:spPr>
            <a:xfrm>
              <a:off x="3763184" y="3817357"/>
              <a:ext cx="356865" cy="356498"/>
            </a:xfrm>
            <a:custGeom>
              <a:avLst/>
              <a:gdLst/>
              <a:ahLst/>
              <a:cxnLst/>
              <a:rect l="l" t="t" r="r" b="b"/>
              <a:pathLst>
                <a:path w="13613" h="13599" extrusionOk="0">
                  <a:moveTo>
                    <a:pt x="6814" y="0"/>
                  </a:moveTo>
                  <a:cubicBezTo>
                    <a:pt x="3046" y="0"/>
                    <a:pt x="0" y="3046"/>
                    <a:pt x="0" y="6799"/>
                  </a:cubicBezTo>
                  <a:cubicBezTo>
                    <a:pt x="0" y="10552"/>
                    <a:pt x="3046" y="13598"/>
                    <a:pt x="6814" y="13598"/>
                  </a:cubicBezTo>
                  <a:cubicBezTo>
                    <a:pt x="10567" y="13598"/>
                    <a:pt x="13613" y="10552"/>
                    <a:pt x="13613" y="6799"/>
                  </a:cubicBezTo>
                  <a:cubicBezTo>
                    <a:pt x="13613" y="3046"/>
                    <a:pt x="10567" y="0"/>
                    <a:pt x="68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65"/>
            <p:cNvSpPr/>
            <p:nvPr/>
          </p:nvSpPr>
          <p:spPr>
            <a:xfrm>
              <a:off x="3918324" y="3817357"/>
              <a:ext cx="208173" cy="356576"/>
            </a:xfrm>
            <a:custGeom>
              <a:avLst/>
              <a:gdLst/>
              <a:ahLst/>
              <a:cxnLst/>
              <a:rect l="l" t="t" r="r" b="b"/>
              <a:pathLst>
                <a:path w="7941" h="13602" extrusionOk="0">
                  <a:moveTo>
                    <a:pt x="896" y="0"/>
                  </a:moveTo>
                  <a:cubicBezTo>
                    <a:pt x="593" y="0"/>
                    <a:pt x="304" y="15"/>
                    <a:pt x="1" y="58"/>
                  </a:cubicBezTo>
                  <a:cubicBezTo>
                    <a:pt x="3393" y="505"/>
                    <a:pt x="5919" y="3378"/>
                    <a:pt x="5919" y="6799"/>
                  </a:cubicBezTo>
                  <a:cubicBezTo>
                    <a:pt x="5919" y="10220"/>
                    <a:pt x="3393" y="13093"/>
                    <a:pt x="1" y="13541"/>
                  </a:cubicBezTo>
                  <a:cubicBezTo>
                    <a:pt x="306" y="13581"/>
                    <a:pt x="610" y="13601"/>
                    <a:pt x="909" y="13601"/>
                  </a:cubicBezTo>
                  <a:cubicBezTo>
                    <a:pt x="4431" y="13601"/>
                    <a:pt x="7441" y="10865"/>
                    <a:pt x="7681" y="7247"/>
                  </a:cubicBezTo>
                  <a:cubicBezTo>
                    <a:pt x="7940" y="3320"/>
                    <a:pt x="4822" y="0"/>
                    <a:pt x="8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65"/>
            <p:cNvSpPr/>
            <p:nvPr/>
          </p:nvSpPr>
          <p:spPr>
            <a:xfrm>
              <a:off x="3848330" y="3964188"/>
              <a:ext cx="39375" cy="116945"/>
            </a:xfrm>
            <a:custGeom>
              <a:avLst/>
              <a:gdLst/>
              <a:ahLst/>
              <a:cxnLst/>
              <a:rect l="l" t="t" r="r" b="b"/>
              <a:pathLst>
                <a:path w="1502" h="4461" extrusionOk="0">
                  <a:moveTo>
                    <a:pt x="58" y="0"/>
                  </a:moveTo>
                  <a:cubicBezTo>
                    <a:pt x="29" y="0"/>
                    <a:pt x="0" y="29"/>
                    <a:pt x="0" y="58"/>
                  </a:cubicBezTo>
                  <a:lnTo>
                    <a:pt x="0" y="4403"/>
                  </a:lnTo>
                  <a:cubicBezTo>
                    <a:pt x="0" y="4432"/>
                    <a:pt x="29" y="4461"/>
                    <a:pt x="58" y="4461"/>
                  </a:cubicBezTo>
                  <a:lnTo>
                    <a:pt x="1444" y="4461"/>
                  </a:lnTo>
                  <a:cubicBezTo>
                    <a:pt x="1473" y="4461"/>
                    <a:pt x="1502" y="4446"/>
                    <a:pt x="1502" y="4403"/>
                  </a:cubicBezTo>
                  <a:lnTo>
                    <a:pt x="1502" y="58"/>
                  </a:lnTo>
                  <a:cubicBezTo>
                    <a:pt x="1502" y="29"/>
                    <a:pt x="1473" y="0"/>
                    <a:pt x="14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65"/>
            <p:cNvSpPr/>
            <p:nvPr/>
          </p:nvSpPr>
          <p:spPr>
            <a:xfrm>
              <a:off x="3832418" y="3894403"/>
              <a:ext cx="55287" cy="47475"/>
            </a:xfrm>
            <a:custGeom>
              <a:avLst/>
              <a:gdLst/>
              <a:ahLst/>
              <a:cxnLst/>
              <a:rect l="l" t="t" r="r" b="b"/>
              <a:pathLst>
                <a:path w="2109" h="1811" extrusionOk="0">
                  <a:moveTo>
                    <a:pt x="1208" y="0"/>
                  </a:moveTo>
                  <a:cubicBezTo>
                    <a:pt x="987" y="0"/>
                    <a:pt x="761" y="83"/>
                    <a:pt x="578" y="266"/>
                  </a:cubicBezTo>
                  <a:cubicBezTo>
                    <a:pt x="1" y="829"/>
                    <a:pt x="405" y="1810"/>
                    <a:pt x="1214" y="1810"/>
                  </a:cubicBezTo>
                  <a:cubicBezTo>
                    <a:pt x="1704" y="1810"/>
                    <a:pt x="2109" y="1406"/>
                    <a:pt x="2109" y="901"/>
                  </a:cubicBezTo>
                  <a:cubicBezTo>
                    <a:pt x="2109" y="355"/>
                    <a:pt x="1668" y="0"/>
                    <a:pt x="12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65"/>
            <p:cNvSpPr/>
            <p:nvPr/>
          </p:nvSpPr>
          <p:spPr>
            <a:xfrm>
              <a:off x="3925901" y="3964161"/>
              <a:ext cx="124914" cy="117365"/>
            </a:xfrm>
            <a:custGeom>
              <a:avLst/>
              <a:gdLst/>
              <a:ahLst/>
              <a:cxnLst/>
              <a:rect l="l" t="t" r="r" b="b"/>
              <a:pathLst>
                <a:path w="4765" h="4477" extrusionOk="0">
                  <a:moveTo>
                    <a:pt x="2716" y="1"/>
                  </a:moveTo>
                  <a:cubicBezTo>
                    <a:pt x="2701" y="1"/>
                    <a:pt x="2686" y="1"/>
                    <a:pt x="2671" y="1"/>
                  </a:cubicBezTo>
                  <a:cubicBezTo>
                    <a:pt x="2180" y="1"/>
                    <a:pt x="1718" y="145"/>
                    <a:pt x="1314" y="434"/>
                  </a:cubicBezTo>
                  <a:cubicBezTo>
                    <a:pt x="1304" y="441"/>
                    <a:pt x="1294" y="444"/>
                    <a:pt x="1284" y="444"/>
                  </a:cubicBezTo>
                  <a:cubicBezTo>
                    <a:pt x="1248" y="444"/>
                    <a:pt x="1213" y="410"/>
                    <a:pt x="1213" y="376"/>
                  </a:cubicBezTo>
                  <a:lnTo>
                    <a:pt x="1213" y="59"/>
                  </a:lnTo>
                  <a:cubicBezTo>
                    <a:pt x="1213" y="30"/>
                    <a:pt x="1170" y="1"/>
                    <a:pt x="1141" y="1"/>
                  </a:cubicBezTo>
                  <a:lnTo>
                    <a:pt x="58" y="1"/>
                  </a:lnTo>
                  <a:cubicBezTo>
                    <a:pt x="29" y="1"/>
                    <a:pt x="1" y="30"/>
                    <a:pt x="1" y="59"/>
                  </a:cubicBezTo>
                  <a:lnTo>
                    <a:pt x="1" y="4389"/>
                  </a:lnTo>
                  <a:cubicBezTo>
                    <a:pt x="1" y="4433"/>
                    <a:pt x="29" y="4462"/>
                    <a:pt x="58" y="4462"/>
                  </a:cubicBezTo>
                  <a:lnTo>
                    <a:pt x="1430" y="4462"/>
                  </a:lnTo>
                  <a:cubicBezTo>
                    <a:pt x="1473" y="4462"/>
                    <a:pt x="1502" y="4433"/>
                    <a:pt x="1502" y="4389"/>
                  </a:cubicBezTo>
                  <a:lnTo>
                    <a:pt x="1502" y="2859"/>
                  </a:lnTo>
                  <a:cubicBezTo>
                    <a:pt x="1502" y="2354"/>
                    <a:pt x="1617" y="1502"/>
                    <a:pt x="2382" y="1502"/>
                  </a:cubicBezTo>
                  <a:cubicBezTo>
                    <a:pt x="3133" y="1502"/>
                    <a:pt x="3249" y="2354"/>
                    <a:pt x="3249" y="2859"/>
                  </a:cubicBezTo>
                  <a:lnTo>
                    <a:pt x="3249" y="4404"/>
                  </a:lnTo>
                  <a:cubicBezTo>
                    <a:pt x="3249" y="4433"/>
                    <a:pt x="3277" y="4462"/>
                    <a:pt x="3321" y="4462"/>
                  </a:cubicBezTo>
                  <a:lnTo>
                    <a:pt x="3321" y="4476"/>
                  </a:lnTo>
                  <a:lnTo>
                    <a:pt x="4692" y="4476"/>
                  </a:lnTo>
                  <a:cubicBezTo>
                    <a:pt x="4721" y="4476"/>
                    <a:pt x="4750" y="4433"/>
                    <a:pt x="4750" y="4404"/>
                  </a:cubicBezTo>
                  <a:lnTo>
                    <a:pt x="4750" y="2383"/>
                  </a:lnTo>
                  <a:cubicBezTo>
                    <a:pt x="4764" y="1806"/>
                    <a:pt x="4591" y="1243"/>
                    <a:pt x="4259" y="766"/>
                  </a:cubicBezTo>
                  <a:cubicBezTo>
                    <a:pt x="3893" y="287"/>
                    <a:pt x="3320" y="1"/>
                    <a:pt x="27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8" name="Google Shape;2188;p65"/>
          <p:cNvGrpSpPr/>
          <p:nvPr/>
        </p:nvGrpSpPr>
        <p:grpSpPr>
          <a:xfrm>
            <a:off x="5442430" y="813210"/>
            <a:ext cx="3000080" cy="3806939"/>
            <a:chOff x="5442430" y="813210"/>
            <a:chExt cx="3000080" cy="3806939"/>
          </a:xfrm>
        </p:grpSpPr>
        <p:sp>
          <p:nvSpPr>
            <p:cNvPr id="2189" name="Google Shape;2189;p65"/>
            <p:cNvSpPr/>
            <p:nvPr/>
          </p:nvSpPr>
          <p:spPr>
            <a:xfrm>
              <a:off x="6330500" y="2239825"/>
              <a:ext cx="95100" cy="2847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90" name="Google Shape;2190;p65"/>
            <p:cNvGrpSpPr/>
            <p:nvPr/>
          </p:nvGrpSpPr>
          <p:grpSpPr>
            <a:xfrm>
              <a:off x="5442430" y="813210"/>
              <a:ext cx="3000080" cy="3806939"/>
              <a:chOff x="-6932175" y="-1440125"/>
              <a:chExt cx="2009700" cy="2550200"/>
            </a:xfrm>
          </p:grpSpPr>
          <p:sp>
            <p:nvSpPr>
              <p:cNvPr id="2191" name="Google Shape;2191;p65"/>
              <p:cNvSpPr/>
              <p:nvPr/>
            </p:nvSpPr>
            <p:spPr>
              <a:xfrm>
                <a:off x="-5175000" y="134675"/>
                <a:ext cx="121125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86" extrusionOk="0">
                    <a:moveTo>
                      <a:pt x="1" y="1"/>
                    </a:moveTo>
                    <a:lnTo>
                      <a:pt x="1" y="2786"/>
                    </a:lnTo>
                    <a:lnTo>
                      <a:pt x="4845" y="2786"/>
                    </a:lnTo>
                    <a:lnTo>
                      <a:pt x="4845" y="1"/>
                    </a:lnTo>
                    <a:close/>
                  </a:path>
                </a:pathLst>
              </a:custGeom>
              <a:solidFill>
                <a:srgbClr val="A6B7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2" name="Google Shape;2192;p65"/>
              <p:cNvSpPr/>
              <p:nvPr/>
            </p:nvSpPr>
            <p:spPr>
              <a:xfrm>
                <a:off x="-5175000" y="576375"/>
                <a:ext cx="121125" cy="69600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84" extrusionOk="0">
                    <a:moveTo>
                      <a:pt x="1" y="0"/>
                    </a:moveTo>
                    <a:lnTo>
                      <a:pt x="1" y="2784"/>
                    </a:lnTo>
                    <a:lnTo>
                      <a:pt x="4845" y="2784"/>
                    </a:lnTo>
                    <a:lnTo>
                      <a:pt x="4845" y="0"/>
                    </a:lnTo>
                    <a:close/>
                  </a:path>
                </a:pathLst>
              </a:custGeom>
              <a:solidFill>
                <a:srgbClr val="A6B7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65"/>
              <p:cNvSpPr/>
              <p:nvPr/>
            </p:nvSpPr>
            <p:spPr>
              <a:xfrm>
                <a:off x="-5175000" y="-307000"/>
                <a:ext cx="121125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86" extrusionOk="0">
                    <a:moveTo>
                      <a:pt x="1" y="1"/>
                    </a:moveTo>
                    <a:lnTo>
                      <a:pt x="1" y="2786"/>
                    </a:lnTo>
                    <a:lnTo>
                      <a:pt x="4845" y="2786"/>
                    </a:lnTo>
                    <a:lnTo>
                      <a:pt x="4845" y="1"/>
                    </a:lnTo>
                    <a:close/>
                  </a:path>
                </a:pathLst>
              </a:custGeom>
              <a:solidFill>
                <a:srgbClr val="A6B7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65"/>
              <p:cNvSpPr/>
              <p:nvPr/>
            </p:nvSpPr>
            <p:spPr>
              <a:xfrm>
                <a:off x="-5145025" y="-307550"/>
                <a:ext cx="132800" cy="70800"/>
              </a:xfrm>
              <a:custGeom>
                <a:avLst/>
                <a:gdLst/>
                <a:ahLst/>
                <a:cxnLst/>
                <a:rect l="l" t="t" r="r" b="b"/>
                <a:pathLst>
                  <a:path w="5312" h="2832" extrusionOk="0">
                    <a:moveTo>
                      <a:pt x="4845" y="467"/>
                    </a:moveTo>
                    <a:lnTo>
                      <a:pt x="4845" y="2363"/>
                    </a:lnTo>
                    <a:lnTo>
                      <a:pt x="467" y="2363"/>
                    </a:lnTo>
                    <a:lnTo>
                      <a:pt x="469" y="467"/>
                    </a:lnTo>
                    <a:close/>
                    <a:moveTo>
                      <a:pt x="1" y="0"/>
                    </a:moveTo>
                    <a:lnTo>
                      <a:pt x="1" y="2831"/>
                    </a:lnTo>
                    <a:lnTo>
                      <a:pt x="5312" y="2831"/>
                    </a:lnTo>
                    <a:lnTo>
                      <a:pt x="5312" y="0"/>
                    </a:lnTo>
                    <a:close/>
                  </a:path>
                </a:pathLst>
              </a:custGeom>
              <a:solidFill>
                <a:srgbClr val="A6B7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65"/>
              <p:cNvSpPr/>
              <p:nvPr/>
            </p:nvSpPr>
            <p:spPr>
              <a:xfrm>
                <a:off x="-6478475" y="-903300"/>
                <a:ext cx="673750" cy="588625"/>
              </a:xfrm>
              <a:custGeom>
                <a:avLst/>
                <a:gdLst/>
                <a:ahLst/>
                <a:cxnLst/>
                <a:rect l="l" t="t" r="r" b="b"/>
                <a:pathLst>
                  <a:path w="26950" h="23545" extrusionOk="0">
                    <a:moveTo>
                      <a:pt x="3032" y="0"/>
                    </a:moveTo>
                    <a:cubicBezTo>
                      <a:pt x="1351" y="0"/>
                      <a:pt x="1" y="1471"/>
                      <a:pt x="732" y="4553"/>
                    </a:cubicBezTo>
                    <a:cubicBezTo>
                      <a:pt x="2116" y="10389"/>
                      <a:pt x="7460" y="17469"/>
                      <a:pt x="9128" y="18745"/>
                    </a:cubicBezTo>
                    <a:cubicBezTo>
                      <a:pt x="11966" y="20916"/>
                      <a:pt x="21728" y="23544"/>
                      <a:pt x="24644" y="23544"/>
                    </a:cubicBezTo>
                    <a:cubicBezTo>
                      <a:pt x="24797" y="23544"/>
                      <a:pt x="24931" y="23537"/>
                      <a:pt x="25045" y="23522"/>
                    </a:cubicBezTo>
                    <a:cubicBezTo>
                      <a:pt x="26950" y="23272"/>
                      <a:pt x="26621" y="20417"/>
                      <a:pt x="25468" y="19327"/>
                    </a:cubicBezTo>
                    <a:cubicBezTo>
                      <a:pt x="24316" y="18236"/>
                      <a:pt x="13086" y="13406"/>
                      <a:pt x="12837" y="12695"/>
                    </a:cubicBezTo>
                    <a:cubicBezTo>
                      <a:pt x="12473" y="11659"/>
                      <a:pt x="8980" y="5747"/>
                      <a:pt x="6339" y="1953"/>
                    </a:cubicBezTo>
                    <a:cubicBezTo>
                      <a:pt x="5442" y="665"/>
                      <a:pt x="4163" y="0"/>
                      <a:pt x="30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65"/>
              <p:cNvSpPr/>
              <p:nvPr/>
            </p:nvSpPr>
            <p:spPr>
              <a:xfrm>
                <a:off x="-5943400" y="-442825"/>
                <a:ext cx="242975" cy="139500"/>
              </a:xfrm>
              <a:custGeom>
                <a:avLst/>
                <a:gdLst/>
                <a:ahLst/>
                <a:cxnLst/>
                <a:rect l="l" t="t" r="r" b="b"/>
                <a:pathLst>
                  <a:path w="9719" h="5580" extrusionOk="0">
                    <a:moveTo>
                      <a:pt x="1100" y="1"/>
                    </a:moveTo>
                    <a:cubicBezTo>
                      <a:pt x="741" y="1"/>
                      <a:pt x="475" y="31"/>
                      <a:pt x="332" y="34"/>
                    </a:cubicBezTo>
                    <a:cubicBezTo>
                      <a:pt x="332" y="34"/>
                      <a:pt x="1" y="4640"/>
                      <a:pt x="171" y="4718"/>
                    </a:cubicBezTo>
                    <a:cubicBezTo>
                      <a:pt x="359" y="4796"/>
                      <a:pt x="4019" y="5332"/>
                      <a:pt x="5065" y="5501"/>
                    </a:cubicBezTo>
                    <a:cubicBezTo>
                      <a:pt x="5407" y="5556"/>
                      <a:pt x="5754" y="5579"/>
                      <a:pt x="6098" y="5579"/>
                    </a:cubicBezTo>
                    <a:cubicBezTo>
                      <a:pt x="7778" y="5579"/>
                      <a:pt x="9354" y="5022"/>
                      <a:pt x="9613" y="4874"/>
                    </a:cubicBezTo>
                    <a:cubicBezTo>
                      <a:pt x="9704" y="4819"/>
                      <a:pt x="9719" y="4620"/>
                      <a:pt x="9676" y="4365"/>
                    </a:cubicBezTo>
                    <a:cubicBezTo>
                      <a:pt x="9673" y="4331"/>
                      <a:pt x="9665" y="4296"/>
                      <a:pt x="9655" y="4262"/>
                    </a:cubicBezTo>
                    <a:cubicBezTo>
                      <a:pt x="9620" y="4084"/>
                      <a:pt x="9569" y="3907"/>
                      <a:pt x="9503" y="3737"/>
                    </a:cubicBezTo>
                    <a:cubicBezTo>
                      <a:pt x="9493" y="3702"/>
                      <a:pt x="9480" y="3669"/>
                      <a:pt x="9463" y="3636"/>
                    </a:cubicBezTo>
                    <a:cubicBezTo>
                      <a:pt x="9393" y="3455"/>
                      <a:pt x="9312" y="3285"/>
                      <a:pt x="9219" y="3145"/>
                    </a:cubicBezTo>
                    <a:cubicBezTo>
                      <a:pt x="9198" y="3105"/>
                      <a:pt x="9174" y="3066"/>
                      <a:pt x="9146" y="3030"/>
                    </a:cubicBezTo>
                    <a:cubicBezTo>
                      <a:pt x="9053" y="2903"/>
                      <a:pt x="8962" y="2812"/>
                      <a:pt x="8867" y="2771"/>
                    </a:cubicBezTo>
                    <a:cubicBezTo>
                      <a:pt x="8469" y="2603"/>
                      <a:pt x="7963" y="2582"/>
                      <a:pt x="7483" y="2582"/>
                    </a:cubicBezTo>
                    <a:cubicBezTo>
                      <a:pt x="7319" y="2582"/>
                      <a:pt x="7157" y="2584"/>
                      <a:pt x="7004" y="2584"/>
                    </a:cubicBezTo>
                    <a:cubicBezTo>
                      <a:pt x="6657" y="2584"/>
                      <a:pt x="6352" y="2571"/>
                      <a:pt x="6151" y="2487"/>
                    </a:cubicBezTo>
                    <a:cubicBezTo>
                      <a:pt x="5122" y="2053"/>
                      <a:pt x="4962" y="1152"/>
                      <a:pt x="3449" y="488"/>
                    </a:cubicBezTo>
                    <a:cubicBezTo>
                      <a:pt x="2513" y="81"/>
                      <a:pt x="1684" y="1"/>
                      <a:pt x="110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7" name="Google Shape;2197;p65"/>
              <p:cNvSpPr/>
              <p:nvPr/>
            </p:nvSpPr>
            <p:spPr>
              <a:xfrm>
                <a:off x="-5782600" y="-336300"/>
                <a:ext cx="81100" cy="16200"/>
              </a:xfrm>
              <a:custGeom>
                <a:avLst/>
                <a:gdLst/>
                <a:ahLst/>
                <a:cxnLst/>
                <a:rect l="l" t="t" r="r" b="b"/>
                <a:pathLst>
                  <a:path w="3244" h="648" extrusionOk="0">
                    <a:moveTo>
                      <a:pt x="3224" y="1"/>
                    </a:moveTo>
                    <a:cubicBezTo>
                      <a:pt x="2171" y="198"/>
                      <a:pt x="1114" y="356"/>
                      <a:pt x="64" y="558"/>
                    </a:cubicBezTo>
                    <a:cubicBezTo>
                      <a:pt x="1" y="568"/>
                      <a:pt x="14" y="647"/>
                      <a:pt x="74" y="647"/>
                    </a:cubicBezTo>
                    <a:cubicBezTo>
                      <a:pt x="1128" y="644"/>
                      <a:pt x="2227" y="426"/>
                      <a:pt x="3244" y="104"/>
                    </a:cubicBezTo>
                    <a:cubicBezTo>
                      <a:pt x="3241" y="70"/>
                      <a:pt x="3235" y="35"/>
                      <a:pt x="32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198;p65"/>
              <p:cNvSpPr/>
              <p:nvPr/>
            </p:nvSpPr>
            <p:spPr>
              <a:xfrm>
                <a:off x="-5786950" y="-351925"/>
                <a:ext cx="811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3246" h="641" extrusionOk="0">
                    <a:moveTo>
                      <a:pt x="3205" y="0"/>
                    </a:moveTo>
                    <a:cubicBezTo>
                      <a:pt x="2158" y="198"/>
                      <a:pt x="1101" y="351"/>
                      <a:pt x="58" y="551"/>
                    </a:cubicBezTo>
                    <a:cubicBezTo>
                      <a:pt x="0" y="563"/>
                      <a:pt x="13" y="641"/>
                      <a:pt x="70" y="641"/>
                    </a:cubicBezTo>
                    <a:cubicBezTo>
                      <a:pt x="70" y="641"/>
                      <a:pt x="71" y="641"/>
                      <a:pt x="71" y="641"/>
                    </a:cubicBezTo>
                    <a:cubicBezTo>
                      <a:pt x="1132" y="638"/>
                      <a:pt x="2229" y="422"/>
                      <a:pt x="3245" y="102"/>
                    </a:cubicBezTo>
                    <a:cubicBezTo>
                      <a:pt x="3235" y="66"/>
                      <a:pt x="3222" y="33"/>
                      <a:pt x="32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9" name="Google Shape;2199;p65"/>
              <p:cNvSpPr/>
              <p:nvPr/>
            </p:nvSpPr>
            <p:spPr>
              <a:xfrm>
                <a:off x="-5791325" y="-367075"/>
                <a:ext cx="78425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3137" h="617" extrusionOk="0">
                    <a:moveTo>
                      <a:pt x="3063" y="0"/>
                    </a:moveTo>
                    <a:cubicBezTo>
                      <a:pt x="2062" y="187"/>
                      <a:pt x="1056" y="335"/>
                      <a:pt x="58" y="527"/>
                    </a:cubicBezTo>
                    <a:cubicBezTo>
                      <a:pt x="1" y="540"/>
                      <a:pt x="13" y="617"/>
                      <a:pt x="68" y="617"/>
                    </a:cubicBezTo>
                    <a:cubicBezTo>
                      <a:pt x="69" y="617"/>
                      <a:pt x="70" y="617"/>
                      <a:pt x="71" y="617"/>
                    </a:cubicBezTo>
                    <a:cubicBezTo>
                      <a:pt x="1089" y="617"/>
                      <a:pt x="2150" y="413"/>
                      <a:pt x="3136" y="115"/>
                    </a:cubicBezTo>
                    <a:cubicBezTo>
                      <a:pt x="3115" y="75"/>
                      <a:pt x="3091" y="36"/>
                      <a:pt x="3063" y="0"/>
                    </a:cubicBezTo>
                    <a:close/>
                  </a:path>
                </a:pathLst>
              </a:custGeom>
              <a:solidFill>
                <a:srgbClr val="E0BE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0" name="Google Shape;2200;p65"/>
              <p:cNvSpPr/>
              <p:nvPr/>
            </p:nvSpPr>
            <p:spPr>
              <a:xfrm>
                <a:off x="-5876050" y="-437950"/>
                <a:ext cx="104975" cy="46250"/>
              </a:xfrm>
              <a:custGeom>
                <a:avLst/>
                <a:gdLst/>
                <a:ahLst/>
                <a:cxnLst/>
                <a:rect l="l" t="t" r="r" b="b"/>
                <a:pathLst>
                  <a:path w="4199" h="1850" extrusionOk="0">
                    <a:moveTo>
                      <a:pt x="1" y="1"/>
                    </a:moveTo>
                    <a:lnTo>
                      <a:pt x="656" y="1849"/>
                    </a:lnTo>
                    <a:cubicBezTo>
                      <a:pt x="656" y="1849"/>
                      <a:pt x="2271" y="1608"/>
                      <a:pt x="2146" y="1400"/>
                    </a:cubicBezTo>
                    <a:cubicBezTo>
                      <a:pt x="2024" y="1191"/>
                      <a:pt x="3653" y="1453"/>
                      <a:pt x="4017" y="757"/>
                    </a:cubicBezTo>
                    <a:cubicBezTo>
                      <a:pt x="4199" y="406"/>
                      <a:pt x="3731" y="218"/>
                      <a:pt x="3032" y="218"/>
                    </a:cubicBezTo>
                    <a:cubicBezTo>
                      <a:pt x="2919" y="218"/>
                      <a:pt x="2801" y="223"/>
                      <a:pt x="2679" y="233"/>
                    </a:cubicBezTo>
                    <a:cubicBezTo>
                      <a:pt x="2548" y="243"/>
                      <a:pt x="2401" y="248"/>
                      <a:pt x="2244" y="248"/>
                    </a:cubicBezTo>
                    <a:cubicBezTo>
                      <a:pt x="1348" y="248"/>
                      <a:pt x="150" y="98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1" name="Google Shape;2201;p65"/>
              <p:cNvSpPr/>
              <p:nvPr/>
            </p:nvSpPr>
            <p:spPr>
              <a:xfrm>
                <a:off x="-6504125" y="-935025"/>
                <a:ext cx="629100" cy="632850"/>
              </a:xfrm>
              <a:custGeom>
                <a:avLst/>
                <a:gdLst/>
                <a:ahLst/>
                <a:cxnLst/>
                <a:rect l="l" t="t" r="r" b="b"/>
                <a:pathLst>
                  <a:path w="25164" h="25314" extrusionOk="0">
                    <a:moveTo>
                      <a:pt x="2727" y="1"/>
                    </a:moveTo>
                    <a:cubicBezTo>
                      <a:pt x="931" y="1"/>
                      <a:pt x="1" y="2476"/>
                      <a:pt x="646" y="5293"/>
                    </a:cubicBezTo>
                    <a:cubicBezTo>
                      <a:pt x="1722" y="10000"/>
                      <a:pt x="6576" y="16517"/>
                      <a:pt x="8875" y="19145"/>
                    </a:cubicBezTo>
                    <a:cubicBezTo>
                      <a:pt x="11172" y="21772"/>
                      <a:pt x="22882" y="25313"/>
                      <a:pt x="22882" y="25313"/>
                    </a:cubicBezTo>
                    <a:cubicBezTo>
                      <a:pt x="25164" y="21876"/>
                      <a:pt x="24321" y="18476"/>
                      <a:pt x="24321" y="18476"/>
                    </a:cubicBezTo>
                    <a:cubicBezTo>
                      <a:pt x="24321" y="18476"/>
                      <a:pt x="15708" y="14019"/>
                      <a:pt x="15272" y="13534"/>
                    </a:cubicBezTo>
                    <a:cubicBezTo>
                      <a:pt x="14837" y="13048"/>
                      <a:pt x="11772" y="11233"/>
                      <a:pt x="7293" y="3978"/>
                    </a:cubicBezTo>
                    <a:cubicBezTo>
                      <a:pt x="5524" y="1113"/>
                      <a:pt x="3931" y="1"/>
                      <a:pt x="272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2" name="Google Shape;2202;p65"/>
              <p:cNvSpPr/>
              <p:nvPr/>
            </p:nvSpPr>
            <p:spPr>
              <a:xfrm>
                <a:off x="-6510125" y="-950425"/>
                <a:ext cx="599900" cy="654650"/>
              </a:xfrm>
              <a:custGeom>
                <a:avLst/>
                <a:gdLst/>
                <a:ahLst/>
                <a:cxnLst/>
                <a:rect l="l" t="t" r="r" b="b"/>
                <a:pathLst>
                  <a:path w="23996" h="26186" extrusionOk="0">
                    <a:moveTo>
                      <a:pt x="3058" y="1"/>
                    </a:moveTo>
                    <a:cubicBezTo>
                      <a:pt x="1009" y="1"/>
                      <a:pt x="0" y="2997"/>
                      <a:pt x="428" y="5849"/>
                    </a:cubicBezTo>
                    <a:cubicBezTo>
                      <a:pt x="1061" y="10084"/>
                      <a:pt x="6780" y="17853"/>
                      <a:pt x="8461" y="19674"/>
                    </a:cubicBezTo>
                    <a:cubicBezTo>
                      <a:pt x="10141" y="21494"/>
                      <a:pt x="12798" y="23541"/>
                      <a:pt x="14297" y="24334"/>
                    </a:cubicBezTo>
                    <a:cubicBezTo>
                      <a:pt x="15609" y="25028"/>
                      <a:pt x="18196" y="26185"/>
                      <a:pt x="19825" y="26185"/>
                    </a:cubicBezTo>
                    <a:cubicBezTo>
                      <a:pt x="20309" y="26185"/>
                      <a:pt x="20709" y="26083"/>
                      <a:pt x="20965" y="25835"/>
                    </a:cubicBezTo>
                    <a:cubicBezTo>
                      <a:pt x="22703" y="24153"/>
                      <a:pt x="23996" y="19978"/>
                      <a:pt x="23093" y="18053"/>
                    </a:cubicBezTo>
                    <a:cubicBezTo>
                      <a:pt x="22508" y="16808"/>
                      <a:pt x="16190" y="14358"/>
                      <a:pt x="15666" y="13871"/>
                    </a:cubicBezTo>
                    <a:cubicBezTo>
                      <a:pt x="15143" y="13383"/>
                      <a:pt x="10010" y="6502"/>
                      <a:pt x="6729" y="2472"/>
                    </a:cubicBezTo>
                    <a:cubicBezTo>
                      <a:pt x="5291" y="705"/>
                      <a:pt x="4052" y="1"/>
                      <a:pt x="30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65"/>
              <p:cNvSpPr/>
              <p:nvPr/>
            </p:nvSpPr>
            <p:spPr>
              <a:xfrm>
                <a:off x="-6671275" y="869050"/>
                <a:ext cx="373575" cy="167700"/>
              </a:xfrm>
              <a:custGeom>
                <a:avLst/>
                <a:gdLst/>
                <a:ahLst/>
                <a:cxnLst/>
                <a:rect l="l" t="t" r="r" b="b"/>
                <a:pathLst>
                  <a:path w="14943" h="6708" extrusionOk="0">
                    <a:moveTo>
                      <a:pt x="1195" y="0"/>
                    </a:moveTo>
                    <a:cubicBezTo>
                      <a:pt x="1195" y="0"/>
                      <a:pt x="1" y="4412"/>
                      <a:pt x="541" y="4856"/>
                    </a:cubicBezTo>
                    <a:cubicBezTo>
                      <a:pt x="945" y="5191"/>
                      <a:pt x="8581" y="6708"/>
                      <a:pt x="12472" y="6708"/>
                    </a:cubicBezTo>
                    <a:cubicBezTo>
                      <a:pt x="13767" y="6708"/>
                      <a:pt x="14648" y="6539"/>
                      <a:pt x="14706" y="6103"/>
                    </a:cubicBezTo>
                    <a:cubicBezTo>
                      <a:pt x="14943" y="4355"/>
                      <a:pt x="8691" y="1010"/>
                      <a:pt x="8691" y="1010"/>
                    </a:cubicBezTo>
                    <a:lnTo>
                      <a:pt x="119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65"/>
              <p:cNvSpPr/>
              <p:nvPr/>
            </p:nvSpPr>
            <p:spPr>
              <a:xfrm>
                <a:off x="-6681650" y="984350"/>
                <a:ext cx="398125" cy="68025"/>
              </a:xfrm>
              <a:custGeom>
                <a:avLst/>
                <a:gdLst/>
                <a:ahLst/>
                <a:cxnLst/>
                <a:rect l="l" t="t" r="r" b="b"/>
                <a:pathLst>
                  <a:path w="15925" h="2721" extrusionOk="0">
                    <a:moveTo>
                      <a:pt x="780" y="0"/>
                    </a:moveTo>
                    <a:cubicBezTo>
                      <a:pt x="274" y="0"/>
                      <a:pt x="0" y="763"/>
                      <a:pt x="549" y="924"/>
                    </a:cubicBezTo>
                    <a:cubicBezTo>
                      <a:pt x="3165" y="1691"/>
                      <a:pt x="5774" y="2124"/>
                      <a:pt x="8474" y="2440"/>
                    </a:cubicBezTo>
                    <a:cubicBezTo>
                      <a:pt x="9707" y="2585"/>
                      <a:pt x="10955" y="2720"/>
                      <a:pt x="12196" y="2720"/>
                    </a:cubicBezTo>
                    <a:cubicBezTo>
                      <a:pt x="13284" y="2720"/>
                      <a:pt x="14367" y="2617"/>
                      <a:pt x="15434" y="2324"/>
                    </a:cubicBezTo>
                    <a:cubicBezTo>
                      <a:pt x="15925" y="2189"/>
                      <a:pt x="15735" y="1402"/>
                      <a:pt x="15278" y="1402"/>
                    </a:cubicBezTo>
                    <a:cubicBezTo>
                      <a:pt x="15249" y="1402"/>
                      <a:pt x="15219" y="1405"/>
                      <a:pt x="15187" y="1412"/>
                    </a:cubicBezTo>
                    <a:cubicBezTo>
                      <a:pt x="14152" y="1638"/>
                      <a:pt x="13124" y="1723"/>
                      <a:pt x="12095" y="1723"/>
                    </a:cubicBezTo>
                    <a:cubicBezTo>
                      <a:pt x="10861" y="1723"/>
                      <a:pt x="9628" y="1601"/>
                      <a:pt x="8383" y="1455"/>
                    </a:cubicBezTo>
                    <a:cubicBezTo>
                      <a:pt x="5846" y="1157"/>
                      <a:pt x="3394" y="744"/>
                      <a:pt x="933" y="23"/>
                    </a:cubicBezTo>
                    <a:cubicBezTo>
                      <a:pt x="880" y="7"/>
                      <a:pt x="829" y="0"/>
                      <a:pt x="7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65"/>
              <p:cNvSpPr/>
              <p:nvPr/>
            </p:nvSpPr>
            <p:spPr>
              <a:xfrm>
                <a:off x="-6478325" y="892700"/>
                <a:ext cx="65625" cy="40050"/>
              </a:xfrm>
              <a:custGeom>
                <a:avLst/>
                <a:gdLst/>
                <a:ahLst/>
                <a:cxnLst/>
                <a:rect l="l" t="t" r="r" b="b"/>
                <a:pathLst>
                  <a:path w="2625" h="1602" extrusionOk="0">
                    <a:moveTo>
                      <a:pt x="1812" y="1"/>
                    </a:moveTo>
                    <a:cubicBezTo>
                      <a:pt x="1160" y="1"/>
                      <a:pt x="412" y="548"/>
                      <a:pt x="143" y="1057"/>
                    </a:cubicBezTo>
                    <a:cubicBezTo>
                      <a:pt x="0" y="1328"/>
                      <a:pt x="262" y="1602"/>
                      <a:pt x="525" y="1602"/>
                    </a:cubicBezTo>
                    <a:cubicBezTo>
                      <a:pt x="602" y="1602"/>
                      <a:pt x="679" y="1578"/>
                      <a:pt x="747" y="1523"/>
                    </a:cubicBezTo>
                    <a:cubicBezTo>
                      <a:pt x="999" y="1317"/>
                      <a:pt x="1185" y="1070"/>
                      <a:pt x="1490" y="928"/>
                    </a:cubicBezTo>
                    <a:cubicBezTo>
                      <a:pt x="1796" y="786"/>
                      <a:pt x="2140" y="775"/>
                      <a:pt x="2453" y="653"/>
                    </a:cubicBezTo>
                    <a:cubicBezTo>
                      <a:pt x="2574" y="605"/>
                      <a:pt x="2625" y="434"/>
                      <a:pt x="2539" y="332"/>
                    </a:cubicBezTo>
                    <a:cubicBezTo>
                      <a:pt x="2342" y="97"/>
                      <a:pt x="2085" y="1"/>
                      <a:pt x="181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65"/>
              <p:cNvSpPr/>
              <p:nvPr/>
            </p:nvSpPr>
            <p:spPr>
              <a:xfrm>
                <a:off x="-6454475" y="909550"/>
                <a:ext cx="65600" cy="40100"/>
              </a:xfrm>
              <a:custGeom>
                <a:avLst/>
                <a:gdLst/>
                <a:ahLst/>
                <a:cxnLst/>
                <a:rect l="l" t="t" r="r" b="b"/>
                <a:pathLst>
                  <a:path w="2624" h="1604" extrusionOk="0">
                    <a:moveTo>
                      <a:pt x="1812" y="1"/>
                    </a:moveTo>
                    <a:cubicBezTo>
                      <a:pt x="1160" y="1"/>
                      <a:pt x="412" y="548"/>
                      <a:pt x="144" y="1056"/>
                    </a:cubicBezTo>
                    <a:cubicBezTo>
                      <a:pt x="1" y="1329"/>
                      <a:pt x="263" y="1603"/>
                      <a:pt x="525" y="1603"/>
                    </a:cubicBezTo>
                    <a:cubicBezTo>
                      <a:pt x="603" y="1603"/>
                      <a:pt x="680" y="1579"/>
                      <a:pt x="747" y="1524"/>
                    </a:cubicBezTo>
                    <a:cubicBezTo>
                      <a:pt x="999" y="1318"/>
                      <a:pt x="1184" y="1071"/>
                      <a:pt x="1490" y="929"/>
                    </a:cubicBezTo>
                    <a:cubicBezTo>
                      <a:pt x="1795" y="787"/>
                      <a:pt x="2141" y="776"/>
                      <a:pt x="2453" y="652"/>
                    </a:cubicBezTo>
                    <a:cubicBezTo>
                      <a:pt x="2575" y="606"/>
                      <a:pt x="2624" y="435"/>
                      <a:pt x="2539" y="332"/>
                    </a:cubicBezTo>
                    <a:cubicBezTo>
                      <a:pt x="2342" y="97"/>
                      <a:pt x="2085" y="1"/>
                      <a:pt x="181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65"/>
              <p:cNvSpPr/>
              <p:nvPr/>
            </p:nvSpPr>
            <p:spPr>
              <a:xfrm>
                <a:off x="-6430600" y="926450"/>
                <a:ext cx="65600" cy="40075"/>
              </a:xfrm>
              <a:custGeom>
                <a:avLst/>
                <a:gdLst/>
                <a:ahLst/>
                <a:cxnLst/>
                <a:rect l="l" t="t" r="r" b="b"/>
                <a:pathLst>
                  <a:path w="2624" h="1603" extrusionOk="0">
                    <a:moveTo>
                      <a:pt x="1812" y="0"/>
                    </a:moveTo>
                    <a:cubicBezTo>
                      <a:pt x="1160" y="0"/>
                      <a:pt x="412" y="548"/>
                      <a:pt x="144" y="1055"/>
                    </a:cubicBezTo>
                    <a:cubicBezTo>
                      <a:pt x="1" y="1328"/>
                      <a:pt x="262" y="1602"/>
                      <a:pt x="524" y="1602"/>
                    </a:cubicBezTo>
                    <a:cubicBezTo>
                      <a:pt x="602" y="1602"/>
                      <a:pt x="679" y="1578"/>
                      <a:pt x="746" y="1523"/>
                    </a:cubicBezTo>
                    <a:cubicBezTo>
                      <a:pt x="998" y="1317"/>
                      <a:pt x="1184" y="1070"/>
                      <a:pt x="1489" y="928"/>
                    </a:cubicBezTo>
                    <a:cubicBezTo>
                      <a:pt x="1795" y="786"/>
                      <a:pt x="2139" y="775"/>
                      <a:pt x="2452" y="652"/>
                    </a:cubicBezTo>
                    <a:cubicBezTo>
                      <a:pt x="2574" y="604"/>
                      <a:pt x="2624" y="434"/>
                      <a:pt x="2538" y="332"/>
                    </a:cubicBezTo>
                    <a:cubicBezTo>
                      <a:pt x="2341" y="97"/>
                      <a:pt x="2085" y="0"/>
                      <a:pt x="18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65"/>
              <p:cNvSpPr/>
              <p:nvPr/>
            </p:nvSpPr>
            <p:spPr>
              <a:xfrm>
                <a:off x="-6664100" y="-252525"/>
                <a:ext cx="367650" cy="1154875"/>
              </a:xfrm>
              <a:custGeom>
                <a:avLst/>
                <a:gdLst/>
                <a:ahLst/>
                <a:cxnLst/>
                <a:rect l="l" t="t" r="r" b="b"/>
                <a:pathLst>
                  <a:path w="14706" h="46195" extrusionOk="0">
                    <a:moveTo>
                      <a:pt x="3275" y="0"/>
                    </a:moveTo>
                    <a:cubicBezTo>
                      <a:pt x="3275" y="0"/>
                      <a:pt x="261" y="6946"/>
                      <a:pt x="2126" y="13656"/>
                    </a:cubicBezTo>
                    <a:cubicBezTo>
                      <a:pt x="3372" y="18148"/>
                      <a:pt x="4267" y="23473"/>
                      <a:pt x="4710" y="25589"/>
                    </a:cubicBezTo>
                    <a:cubicBezTo>
                      <a:pt x="5153" y="27703"/>
                      <a:pt x="1" y="43527"/>
                      <a:pt x="1336" y="44996"/>
                    </a:cubicBezTo>
                    <a:cubicBezTo>
                      <a:pt x="2103" y="45840"/>
                      <a:pt x="4060" y="46195"/>
                      <a:pt x="5725" y="46195"/>
                    </a:cubicBezTo>
                    <a:cubicBezTo>
                      <a:pt x="6957" y="46195"/>
                      <a:pt x="8029" y="46001"/>
                      <a:pt x="8342" y="45668"/>
                    </a:cubicBezTo>
                    <a:cubicBezTo>
                      <a:pt x="9078" y="44886"/>
                      <a:pt x="14018" y="28920"/>
                      <a:pt x="14361" y="25539"/>
                    </a:cubicBezTo>
                    <a:cubicBezTo>
                      <a:pt x="14705" y="22159"/>
                      <a:pt x="14005" y="57"/>
                      <a:pt x="14005" y="57"/>
                    </a:cubicBezTo>
                    <a:lnTo>
                      <a:pt x="3275" y="0"/>
                    </a:lnTo>
                    <a:close/>
                  </a:path>
                </a:pathLst>
              </a:custGeom>
              <a:solidFill>
                <a:srgbClr val="F7D9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65"/>
              <p:cNvSpPr/>
              <p:nvPr/>
            </p:nvSpPr>
            <p:spPr>
              <a:xfrm>
                <a:off x="-6668775" y="-294700"/>
                <a:ext cx="394400" cy="1217650"/>
              </a:xfrm>
              <a:custGeom>
                <a:avLst/>
                <a:gdLst/>
                <a:ahLst/>
                <a:cxnLst/>
                <a:rect l="l" t="t" r="r" b="b"/>
                <a:pathLst>
                  <a:path w="15776" h="48706" extrusionOk="0">
                    <a:moveTo>
                      <a:pt x="3034" y="1"/>
                    </a:moveTo>
                    <a:cubicBezTo>
                      <a:pt x="3034" y="1"/>
                      <a:pt x="396" y="7696"/>
                      <a:pt x="1609" y="14240"/>
                    </a:cubicBezTo>
                    <a:cubicBezTo>
                      <a:pt x="2823" y="20782"/>
                      <a:pt x="4580" y="26602"/>
                      <a:pt x="4553" y="27497"/>
                    </a:cubicBezTo>
                    <a:cubicBezTo>
                      <a:pt x="4526" y="28394"/>
                      <a:pt x="1" y="46956"/>
                      <a:pt x="487" y="47842"/>
                    </a:cubicBezTo>
                    <a:cubicBezTo>
                      <a:pt x="770" y="48355"/>
                      <a:pt x="3510" y="48705"/>
                      <a:pt x="5945" y="48705"/>
                    </a:cubicBezTo>
                    <a:cubicBezTo>
                      <a:pt x="7716" y="48705"/>
                      <a:pt x="9326" y="48520"/>
                      <a:pt x="9710" y="48077"/>
                    </a:cubicBezTo>
                    <a:cubicBezTo>
                      <a:pt x="10623" y="47026"/>
                      <a:pt x="15271" y="29859"/>
                      <a:pt x="15524" y="26358"/>
                    </a:cubicBezTo>
                    <a:cubicBezTo>
                      <a:pt x="15775" y="22858"/>
                      <a:pt x="15290" y="840"/>
                      <a:pt x="15290" y="840"/>
                    </a:cubicBezTo>
                    <a:lnTo>
                      <a:pt x="303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0" name="Google Shape;2210;p65"/>
              <p:cNvSpPr/>
              <p:nvPr/>
            </p:nvSpPr>
            <p:spPr>
              <a:xfrm>
                <a:off x="-6816500" y="936425"/>
                <a:ext cx="373250" cy="157350"/>
              </a:xfrm>
              <a:custGeom>
                <a:avLst/>
                <a:gdLst/>
                <a:ahLst/>
                <a:cxnLst/>
                <a:rect l="l" t="t" r="r" b="b"/>
                <a:pathLst>
                  <a:path w="14930" h="6294" extrusionOk="0">
                    <a:moveTo>
                      <a:pt x="1028" y="0"/>
                    </a:moveTo>
                    <a:cubicBezTo>
                      <a:pt x="1028" y="0"/>
                      <a:pt x="0" y="4452"/>
                      <a:pt x="555" y="4877"/>
                    </a:cubicBezTo>
                    <a:cubicBezTo>
                      <a:pt x="950" y="5179"/>
                      <a:pt x="7833" y="6294"/>
                      <a:pt x="11871" y="6294"/>
                    </a:cubicBezTo>
                    <a:cubicBezTo>
                      <a:pt x="13531" y="6294"/>
                      <a:pt x="14710" y="6105"/>
                      <a:pt x="14760" y="5594"/>
                    </a:cubicBezTo>
                    <a:cubicBezTo>
                      <a:pt x="14929" y="3840"/>
                      <a:pt x="8557" y="731"/>
                      <a:pt x="8557" y="731"/>
                    </a:cubicBezTo>
                    <a:lnTo>
                      <a:pt x="102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1" name="Google Shape;2211;p65"/>
              <p:cNvSpPr/>
              <p:nvPr/>
            </p:nvSpPr>
            <p:spPr>
              <a:xfrm>
                <a:off x="-6826175" y="1052400"/>
                <a:ext cx="399250" cy="57675"/>
              </a:xfrm>
              <a:custGeom>
                <a:avLst/>
                <a:gdLst/>
                <a:ahLst/>
                <a:cxnLst/>
                <a:rect l="l" t="t" r="r" b="b"/>
                <a:pathLst>
                  <a:path w="15970" h="2307" extrusionOk="0">
                    <a:moveTo>
                      <a:pt x="777" y="1"/>
                    </a:moveTo>
                    <a:cubicBezTo>
                      <a:pt x="259" y="1"/>
                      <a:pt x="1" y="791"/>
                      <a:pt x="564" y="933"/>
                    </a:cubicBezTo>
                    <a:cubicBezTo>
                      <a:pt x="3205" y="1603"/>
                      <a:pt x="5830" y="1937"/>
                      <a:pt x="8539" y="2152"/>
                    </a:cubicBezTo>
                    <a:cubicBezTo>
                      <a:pt x="9544" y="2233"/>
                      <a:pt x="10558" y="2306"/>
                      <a:pt x="11568" y="2306"/>
                    </a:cubicBezTo>
                    <a:cubicBezTo>
                      <a:pt x="12891" y="2306"/>
                      <a:pt x="14208" y="2180"/>
                      <a:pt x="15490" y="1777"/>
                    </a:cubicBezTo>
                    <a:cubicBezTo>
                      <a:pt x="15970" y="1625"/>
                      <a:pt x="15762" y="861"/>
                      <a:pt x="15314" y="861"/>
                    </a:cubicBezTo>
                    <a:cubicBezTo>
                      <a:pt x="15280" y="861"/>
                      <a:pt x="15245" y="865"/>
                      <a:pt x="15208" y="874"/>
                    </a:cubicBezTo>
                    <a:cubicBezTo>
                      <a:pt x="13930" y="1204"/>
                      <a:pt x="12654" y="1314"/>
                      <a:pt x="11371" y="1314"/>
                    </a:cubicBezTo>
                    <a:cubicBezTo>
                      <a:pt x="10389" y="1314"/>
                      <a:pt x="9404" y="1250"/>
                      <a:pt x="8411" y="1171"/>
                    </a:cubicBezTo>
                    <a:cubicBezTo>
                      <a:pt x="5864" y="969"/>
                      <a:pt x="3398" y="649"/>
                      <a:pt x="914" y="18"/>
                    </a:cubicBezTo>
                    <a:cubicBezTo>
                      <a:pt x="867" y="6"/>
                      <a:pt x="821" y="1"/>
                      <a:pt x="7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2" name="Google Shape;2212;p65"/>
              <p:cNvSpPr/>
              <p:nvPr/>
            </p:nvSpPr>
            <p:spPr>
              <a:xfrm>
                <a:off x="-6625625" y="952225"/>
                <a:ext cx="64675" cy="41275"/>
              </a:xfrm>
              <a:custGeom>
                <a:avLst/>
                <a:gdLst/>
                <a:ahLst/>
                <a:cxnLst/>
                <a:rect l="l" t="t" r="r" b="b"/>
                <a:pathLst>
                  <a:path w="2587" h="1651" extrusionOk="0">
                    <a:moveTo>
                      <a:pt x="1802" y="1"/>
                    </a:moveTo>
                    <a:cubicBezTo>
                      <a:pt x="1140" y="1"/>
                      <a:pt x="386" y="590"/>
                      <a:pt x="132" y="1119"/>
                    </a:cubicBezTo>
                    <a:cubicBezTo>
                      <a:pt x="0" y="1392"/>
                      <a:pt x="260" y="1651"/>
                      <a:pt x="517" y="1651"/>
                    </a:cubicBezTo>
                    <a:cubicBezTo>
                      <a:pt x="599" y="1651"/>
                      <a:pt x="681" y="1625"/>
                      <a:pt x="750" y="1564"/>
                    </a:cubicBezTo>
                    <a:cubicBezTo>
                      <a:pt x="995" y="1348"/>
                      <a:pt x="1170" y="1094"/>
                      <a:pt x="1471" y="941"/>
                    </a:cubicBezTo>
                    <a:cubicBezTo>
                      <a:pt x="1771" y="787"/>
                      <a:pt x="2115" y="763"/>
                      <a:pt x="2423" y="628"/>
                    </a:cubicBezTo>
                    <a:cubicBezTo>
                      <a:pt x="2543" y="578"/>
                      <a:pt x="2586" y="406"/>
                      <a:pt x="2496" y="305"/>
                    </a:cubicBezTo>
                    <a:cubicBezTo>
                      <a:pt x="2302" y="90"/>
                      <a:pt x="2059" y="1"/>
                      <a:pt x="18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3" name="Google Shape;2213;p65"/>
              <p:cNvSpPr/>
              <p:nvPr/>
            </p:nvSpPr>
            <p:spPr>
              <a:xfrm>
                <a:off x="-6601175" y="968225"/>
                <a:ext cx="64675" cy="41250"/>
              </a:xfrm>
              <a:custGeom>
                <a:avLst/>
                <a:gdLst/>
                <a:ahLst/>
                <a:cxnLst/>
                <a:rect l="l" t="t" r="r" b="b"/>
                <a:pathLst>
                  <a:path w="2587" h="1650" extrusionOk="0">
                    <a:moveTo>
                      <a:pt x="1802" y="1"/>
                    </a:moveTo>
                    <a:cubicBezTo>
                      <a:pt x="1140" y="1"/>
                      <a:pt x="387" y="589"/>
                      <a:pt x="133" y="1118"/>
                    </a:cubicBezTo>
                    <a:cubicBezTo>
                      <a:pt x="1" y="1391"/>
                      <a:pt x="261" y="1650"/>
                      <a:pt x="517" y="1650"/>
                    </a:cubicBezTo>
                    <a:cubicBezTo>
                      <a:pt x="599" y="1650"/>
                      <a:pt x="681" y="1624"/>
                      <a:pt x="749" y="1563"/>
                    </a:cubicBezTo>
                    <a:cubicBezTo>
                      <a:pt x="995" y="1347"/>
                      <a:pt x="1171" y="1093"/>
                      <a:pt x="1470" y="940"/>
                    </a:cubicBezTo>
                    <a:cubicBezTo>
                      <a:pt x="1770" y="786"/>
                      <a:pt x="2114" y="762"/>
                      <a:pt x="2422" y="629"/>
                    </a:cubicBezTo>
                    <a:cubicBezTo>
                      <a:pt x="2543" y="577"/>
                      <a:pt x="2587" y="405"/>
                      <a:pt x="2497" y="306"/>
                    </a:cubicBezTo>
                    <a:cubicBezTo>
                      <a:pt x="2302" y="90"/>
                      <a:pt x="2059" y="1"/>
                      <a:pt x="18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4" name="Google Shape;2214;p65"/>
              <p:cNvSpPr/>
              <p:nvPr/>
            </p:nvSpPr>
            <p:spPr>
              <a:xfrm>
                <a:off x="-6576700" y="984200"/>
                <a:ext cx="64675" cy="41250"/>
              </a:xfrm>
              <a:custGeom>
                <a:avLst/>
                <a:gdLst/>
                <a:ahLst/>
                <a:cxnLst/>
                <a:rect l="l" t="t" r="r" b="b"/>
                <a:pathLst>
                  <a:path w="2587" h="1650" extrusionOk="0">
                    <a:moveTo>
                      <a:pt x="1801" y="1"/>
                    </a:moveTo>
                    <a:cubicBezTo>
                      <a:pt x="1140" y="1"/>
                      <a:pt x="387" y="589"/>
                      <a:pt x="132" y="1118"/>
                    </a:cubicBezTo>
                    <a:cubicBezTo>
                      <a:pt x="1" y="1391"/>
                      <a:pt x="260" y="1650"/>
                      <a:pt x="517" y="1650"/>
                    </a:cubicBezTo>
                    <a:cubicBezTo>
                      <a:pt x="599" y="1650"/>
                      <a:pt x="680" y="1624"/>
                      <a:pt x="749" y="1563"/>
                    </a:cubicBezTo>
                    <a:cubicBezTo>
                      <a:pt x="994" y="1347"/>
                      <a:pt x="1171" y="1094"/>
                      <a:pt x="1470" y="940"/>
                    </a:cubicBezTo>
                    <a:cubicBezTo>
                      <a:pt x="1769" y="788"/>
                      <a:pt x="2114" y="764"/>
                      <a:pt x="2422" y="629"/>
                    </a:cubicBezTo>
                    <a:cubicBezTo>
                      <a:pt x="2543" y="577"/>
                      <a:pt x="2587" y="405"/>
                      <a:pt x="2497" y="306"/>
                    </a:cubicBezTo>
                    <a:cubicBezTo>
                      <a:pt x="2302" y="90"/>
                      <a:pt x="2058" y="1"/>
                      <a:pt x="18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5" name="Google Shape;2215;p65"/>
              <p:cNvSpPr/>
              <p:nvPr/>
            </p:nvSpPr>
            <p:spPr>
              <a:xfrm>
                <a:off x="-6843525" y="-193275"/>
                <a:ext cx="337250" cy="1159875"/>
              </a:xfrm>
              <a:custGeom>
                <a:avLst/>
                <a:gdLst/>
                <a:ahLst/>
                <a:cxnLst/>
                <a:rect l="l" t="t" r="r" b="b"/>
                <a:pathLst>
                  <a:path w="13490" h="46395" extrusionOk="0">
                    <a:moveTo>
                      <a:pt x="13490" y="1"/>
                    </a:moveTo>
                    <a:lnTo>
                      <a:pt x="2706" y="239"/>
                    </a:lnTo>
                    <a:cubicBezTo>
                      <a:pt x="2706" y="239"/>
                      <a:pt x="1" y="7271"/>
                      <a:pt x="2186" y="13933"/>
                    </a:cubicBezTo>
                    <a:cubicBezTo>
                      <a:pt x="3648" y="18393"/>
                      <a:pt x="2919" y="23748"/>
                      <a:pt x="3462" y="25853"/>
                    </a:cubicBezTo>
                    <a:cubicBezTo>
                      <a:pt x="4004" y="27957"/>
                      <a:pt x="1439" y="43879"/>
                      <a:pt x="2847" y="45311"/>
                    </a:cubicBezTo>
                    <a:cubicBezTo>
                      <a:pt x="3605" y="46082"/>
                      <a:pt x="5387" y="46395"/>
                      <a:pt x="6984" y="46395"/>
                    </a:cubicBezTo>
                    <a:cubicBezTo>
                      <a:pt x="8357" y="46395"/>
                      <a:pt x="9592" y="46163"/>
                      <a:pt x="9918" y="45792"/>
                    </a:cubicBezTo>
                    <a:cubicBezTo>
                      <a:pt x="10624" y="44988"/>
                      <a:pt x="12968" y="28929"/>
                      <a:pt x="13156" y="25538"/>
                    </a:cubicBezTo>
                    <a:cubicBezTo>
                      <a:pt x="13345" y="22146"/>
                      <a:pt x="13490" y="1"/>
                      <a:pt x="13490" y="1"/>
                    </a:cubicBezTo>
                    <a:close/>
                  </a:path>
                </a:pathLst>
              </a:custGeom>
              <a:solidFill>
                <a:srgbClr val="F7D9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6" name="Google Shape;2216;p65"/>
              <p:cNvSpPr/>
              <p:nvPr/>
            </p:nvSpPr>
            <p:spPr>
              <a:xfrm>
                <a:off x="-6845875" y="-229225"/>
                <a:ext cx="366125" cy="1216100"/>
              </a:xfrm>
              <a:custGeom>
                <a:avLst/>
                <a:gdLst/>
                <a:ahLst/>
                <a:cxnLst/>
                <a:rect l="l" t="t" r="r" b="b"/>
                <a:pathLst>
                  <a:path w="14645" h="48644" extrusionOk="0">
                    <a:moveTo>
                      <a:pt x="2292" y="1"/>
                    </a:moveTo>
                    <a:cubicBezTo>
                      <a:pt x="2292" y="1"/>
                      <a:pt x="0" y="7773"/>
                      <a:pt x="1522" y="14286"/>
                    </a:cubicBezTo>
                    <a:cubicBezTo>
                      <a:pt x="3044" y="20800"/>
                      <a:pt x="3206" y="26625"/>
                      <a:pt x="3219" y="27522"/>
                    </a:cubicBezTo>
                    <a:cubicBezTo>
                      <a:pt x="3233" y="28419"/>
                      <a:pt x="1424" y="47063"/>
                      <a:pt x="1955" y="47937"/>
                    </a:cubicBezTo>
                    <a:cubicBezTo>
                      <a:pt x="2228" y="48385"/>
                      <a:pt x="4435" y="48644"/>
                      <a:pt x="6637" y="48644"/>
                    </a:cubicBezTo>
                    <a:cubicBezTo>
                      <a:pt x="8726" y="48644"/>
                      <a:pt x="10810" y="48411"/>
                      <a:pt x="11233" y="47886"/>
                    </a:cubicBezTo>
                    <a:cubicBezTo>
                      <a:pt x="12101" y="46809"/>
                      <a:pt x="14097" y="29591"/>
                      <a:pt x="14189" y="26081"/>
                    </a:cubicBezTo>
                    <a:cubicBezTo>
                      <a:pt x="14280" y="22572"/>
                      <a:pt x="14645" y="505"/>
                      <a:pt x="14645" y="505"/>
                    </a:cubicBezTo>
                    <a:lnTo>
                      <a:pt x="229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7" name="Google Shape;2217;p65"/>
              <p:cNvSpPr/>
              <p:nvPr/>
            </p:nvSpPr>
            <p:spPr>
              <a:xfrm>
                <a:off x="-6704600" y="-190575"/>
                <a:ext cx="134550" cy="109500"/>
              </a:xfrm>
              <a:custGeom>
                <a:avLst/>
                <a:gdLst/>
                <a:ahLst/>
                <a:cxnLst/>
                <a:rect l="l" t="t" r="r" b="b"/>
                <a:pathLst>
                  <a:path w="5382" h="4380" extrusionOk="0">
                    <a:moveTo>
                      <a:pt x="5250" y="1"/>
                    </a:moveTo>
                    <a:cubicBezTo>
                      <a:pt x="5207" y="1"/>
                      <a:pt x="5164" y="23"/>
                      <a:pt x="5144" y="74"/>
                    </a:cubicBezTo>
                    <a:cubicBezTo>
                      <a:pt x="4665" y="1244"/>
                      <a:pt x="4145" y="2358"/>
                      <a:pt x="3034" y="3049"/>
                    </a:cubicBezTo>
                    <a:cubicBezTo>
                      <a:pt x="2145" y="3603"/>
                      <a:pt x="1121" y="3716"/>
                      <a:pt x="160" y="4073"/>
                    </a:cubicBezTo>
                    <a:cubicBezTo>
                      <a:pt x="15" y="4127"/>
                      <a:pt x="1" y="4380"/>
                      <a:pt x="178" y="4380"/>
                    </a:cubicBezTo>
                    <a:cubicBezTo>
                      <a:pt x="182" y="4380"/>
                      <a:pt x="186" y="4380"/>
                      <a:pt x="190" y="4379"/>
                    </a:cubicBezTo>
                    <a:cubicBezTo>
                      <a:pt x="1277" y="4302"/>
                      <a:pt x="2492" y="3930"/>
                      <a:pt x="3399" y="3312"/>
                    </a:cubicBezTo>
                    <a:cubicBezTo>
                      <a:pt x="4511" y="2557"/>
                      <a:pt x="4953" y="1368"/>
                      <a:pt x="5355" y="140"/>
                    </a:cubicBezTo>
                    <a:cubicBezTo>
                      <a:pt x="5382" y="56"/>
                      <a:pt x="5317" y="1"/>
                      <a:pt x="5250" y="1"/>
                    </a:cubicBezTo>
                    <a:close/>
                  </a:path>
                </a:pathLst>
              </a:custGeom>
              <a:solidFill>
                <a:srgbClr val="BC93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8" name="Google Shape;2218;p65"/>
              <p:cNvSpPr/>
              <p:nvPr/>
            </p:nvSpPr>
            <p:spPr>
              <a:xfrm>
                <a:off x="-6650175" y="-13375"/>
                <a:ext cx="217500" cy="150650"/>
              </a:xfrm>
              <a:custGeom>
                <a:avLst/>
                <a:gdLst/>
                <a:ahLst/>
                <a:cxnLst/>
                <a:rect l="l" t="t" r="r" b="b"/>
                <a:pathLst>
                  <a:path w="8700" h="6026" extrusionOk="0">
                    <a:moveTo>
                      <a:pt x="1978" y="1451"/>
                    </a:moveTo>
                    <a:cubicBezTo>
                      <a:pt x="1985" y="1451"/>
                      <a:pt x="1992" y="1451"/>
                      <a:pt x="2000" y="1452"/>
                    </a:cubicBezTo>
                    <a:lnTo>
                      <a:pt x="6908" y="1826"/>
                    </a:lnTo>
                    <a:cubicBezTo>
                      <a:pt x="7071" y="1839"/>
                      <a:pt x="7193" y="1980"/>
                      <a:pt x="7181" y="2144"/>
                    </a:cubicBezTo>
                    <a:lnTo>
                      <a:pt x="7017" y="4301"/>
                    </a:lnTo>
                    <a:cubicBezTo>
                      <a:pt x="7005" y="4456"/>
                      <a:pt x="6875" y="4574"/>
                      <a:pt x="6721" y="4574"/>
                    </a:cubicBezTo>
                    <a:cubicBezTo>
                      <a:pt x="6714" y="4574"/>
                      <a:pt x="6706" y="4574"/>
                      <a:pt x="6699" y="4573"/>
                    </a:cubicBezTo>
                    <a:lnTo>
                      <a:pt x="1792" y="4199"/>
                    </a:lnTo>
                    <a:cubicBezTo>
                      <a:pt x="1629" y="4187"/>
                      <a:pt x="1506" y="4045"/>
                      <a:pt x="1518" y="3882"/>
                    </a:cubicBezTo>
                    <a:lnTo>
                      <a:pt x="1683" y="1725"/>
                    </a:lnTo>
                    <a:cubicBezTo>
                      <a:pt x="1694" y="1570"/>
                      <a:pt x="1824" y="1451"/>
                      <a:pt x="1978" y="1451"/>
                    </a:cubicBezTo>
                    <a:close/>
                    <a:moveTo>
                      <a:pt x="1979" y="1"/>
                    </a:moveTo>
                    <a:cubicBezTo>
                      <a:pt x="1074" y="1"/>
                      <a:pt x="307" y="698"/>
                      <a:pt x="237" y="1615"/>
                    </a:cubicBezTo>
                    <a:lnTo>
                      <a:pt x="72" y="3771"/>
                    </a:lnTo>
                    <a:cubicBezTo>
                      <a:pt x="1" y="4733"/>
                      <a:pt x="719" y="5571"/>
                      <a:pt x="1681" y="5646"/>
                    </a:cubicBezTo>
                    <a:lnTo>
                      <a:pt x="6588" y="6020"/>
                    </a:lnTo>
                    <a:cubicBezTo>
                      <a:pt x="6632" y="6024"/>
                      <a:pt x="6676" y="6025"/>
                      <a:pt x="6720" y="6025"/>
                    </a:cubicBezTo>
                    <a:cubicBezTo>
                      <a:pt x="7626" y="6025"/>
                      <a:pt x="8392" y="5328"/>
                      <a:pt x="8463" y="4412"/>
                    </a:cubicBezTo>
                    <a:lnTo>
                      <a:pt x="8628" y="2254"/>
                    </a:lnTo>
                    <a:cubicBezTo>
                      <a:pt x="8700" y="1293"/>
                      <a:pt x="7980" y="455"/>
                      <a:pt x="7017" y="380"/>
                    </a:cubicBezTo>
                    <a:lnTo>
                      <a:pt x="2111" y="6"/>
                    </a:lnTo>
                    <a:cubicBezTo>
                      <a:pt x="2066" y="3"/>
                      <a:pt x="2022" y="1"/>
                      <a:pt x="197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9" name="Google Shape;2219;p65"/>
              <p:cNvSpPr/>
              <p:nvPr/>
            </p:nvSpPr>
            <p:spPr>
              <a:xfrm>
                <a:off x="-6888525" y="155650"/>
                <a:ext cx="645425" cy="405075"/>
              </a:xfrm>
              <a:custGeom>
                <a:avLst/>
                <a:gdLst/>
                <a:ahLst/>
                <a:cxnLst/>
                <a:rect l="l" t="t" r="r" b="b"/>
                <a:pathLst>
                  <a:path w="25817" h="16203" extrusionOk="0">
                    <a:moveTo>
                      <a:pt x="1093" y="0"/>
                    </a:moveTo>
                    <a:lnTo>
                      <a:pt x="1" y="14317"/>
                    </a:lnTo>
                    <a:lnTo>
                      <a:pt x="24725" y="16202"/>
                    </a:lnTo>
                    <a:lnTo>
                      <a:pt x="25816" y="1886"/>
                    </a:lnTo>
                    <a:lnTo>
                      <a:pt x="109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0" name="Google Shape;2220;p65"/>
              <p:cNvSpPr/>
              <p:nvPr/>
            </p:nvSpPr>
            <p:spPr>
              <a:xfrm>
                <a:off x="-6898250" y="53025"/>
                <a:ext cx="683050" cy="371900"/>
              </a:xfrm>
              <a:custGeom>
                <a:avLst/>
                <a:gdLst/>
                <a:ahLst/>
                <a:cxnLst/>
                <a:rect l="l" t="t" r="r" b="b"/>
                <a:pathLst>
                  <a:path w="27322" h="14876" extrusionOk="0">
                    <a:moveTo>
                      <a:pt x="981" y="0"/>
                    </a:moveTo>
                    <a:lnTo>
                      <a:pt x="0" y="12867"/>
                    </a:lnTo>
                    <a:lnTo>
                      <a:pt x="26341" y="14875"/>
                    </a:lnTo>
                    <a:lnTo>
                      <a:pt x="27322" y="2008"/>
                    </a:lnTo>
                    <a:lnTo>
                      <a:pt x="9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1" name="Google Shape;2221;p65"/>
              <p:cNvSpPr/>
              <p:nvPr/>
            </p:nvSpPr>
            <p:spPr>
              <a:xfrm>
                <a:off x="-6815125" y="339625"/>
                <a:ext cx="42150" cy="80175"/>
              </a:xfrm>
              <a:custGeom>
                <a:avLst/>
                <a:gdLst/>
                <a:ahLst/>
                <a:cxnLst/>
                <a:rect l="l" t="t" r="r" b="b"/>
                <a:pathLst>
                  <a:path w="1686" h="3207" extrusionOk="0">
                    <a:moveTo>
                      <a:pt x="236" y="1"/>
                    </a:moveTo>
                    <a:lnTo>
                      <a:pt x="1" y="3097"/>
                    </a:lnTo>
                    <a:lnTo>
                      <a:pt x="1449" y="3206"/>
                    </a:lnTo>
                    <a:lnTo>
                      <a:pt x="1686" y="110"/>
                    </a:lnTo>
                    <a:lnTo>
                      <a:pt x="23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2" name="Google Shape;2222;p65"/>
              <p:cNvSpPr/>
              <p:nvPr/>
            </p:nvSpPr>
            <p:spPr>
              <a:xfrm>
                <a:off x="-6364575" y="373975"/>
                <a:ext cx="42150" cy="80200"/>
              </a:xfrm>
              <a:custGeom>
                <a:avLst/>
                <a:gdLst/>
                <a:ahLst/>
                <a:cxnLst/>
                <a:rect l="l" t="t" r="r" b="b"/>
                <a:pathLst>
                  <a:path w="1686" h="3208" extrusionOk="0">
                    <a:moveTo>
                      <a:pt x="236" y="0"/>
                    </a:moveTo>
                    <a:lnTo>
                      <a:pt x="1" y="3097"/>
                    </a:lnTo>
                    <a:lnTo>
                      <a:pt x="1449" y="3207"/>
                    </a:lnTo>
                    <a:lnTo>
                      <a:pt x="1686" y="111"/>
                    </a:lnTo>
                    <a:lnTo>
                      <a:pt x="23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3" name="Google Shape;2223;p65"/>
              <p:cNvSpPr/>
              <p:nvPr/>
            </p:nvSpPr>
            <p:spPr>
              <a:xfrm>
                <a:off x="-6867025" y="-1018325"/>
                <a:ext cx="600750" cy="878125"/>
              </a:xfrm>
              <a:custGeom>
                <a:avLst/>
                <a:gdLst/>
                <a:ahLst/>
                <a:cxnLst/>
                <a:rect l="l" t="t" r="r" b="b"/>
                <a:pathLst>
                  <a:path w="24030" h="35125" extrusionOk="0">
                    <a:moveTo>
                      <a:pt x="11843" y="0"/>
                    </a:moveTo>
                    <a:cubicBezTo>
                      <a:pt x="11319" y="0"/>
                      <a:pt x="10824" y="67"/>
                      <a:pt x="10375" y="197"/>
                    </a:cubicBezTo>
                    <a:cubicBezTo>
                      <a:pt x="3913" y="2066"/>
                      <a:pt x="3096" y="21488"/>
                      <a:pt x="2937" y="22899"/>
                    </a:cubicBezTo>
                    <a:cubicBezTo>
                      <a:pt x="2777" y="24308"/>
                      <a:pt x="1074" y="28977"/>
                      <a:pt x="746" y="29974"/>
                    </a:cubicBezTo>
                    <a:cubicBezTo>
                      <a:pt x="420" y="30971"/>
                      <a:pt x="1" y="34648"/>
                      <a:pt x="10117" y="35098"/>
                    </a:cubicBezTo>
                    <a:cubicBezTo>
                      <a:pt x="10531" y="35116"/>
                      <a:pt x="10965" y="35125"/>
                      <a:pt x="11402" y="35125"/>
                    </a:cubicBezTo>
                    <a:cubicBezTo>
                      <a:pt x="12449" y="35125"/>
                      <a:pt x="13511" y="35077"/>
                      <a:pt x="14339" y="35010"/>
                    </a:cubicBezTo>
                    <a:cubicBezTo>
                      <a:pt x="14695" y="34980"/>
                      <a:pt x="15974" y="34957"/>
                      <a:pt x="16570" y="34830"/>
                    </a:cubicBezTo>
                    <a:cubicBezTo>
                      <a:pt x="21667" y="33739"/>
                      <a:pt x="24030" y="31010"/>
                      <a:pt x="23413" y="29980"/>
                    </a:cubicBezTo>
                    <a:cubicBezTo>
                      <a:pt x="22574" y="28575"/>
                      <a:pt x="22705" y="13321"/>
                      <a:pt x="20087" y="6452"/>
                    </a:cubicBezTo>
                    <a:cubicBezTo>
                      <a:pt x="18381" y="1979"/>
                      <a:pt x="14694" y="0"/>
                      <a:pt x="118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4" name="Google Shape;2224;p65"/>
              <p:cNvSpPr/>
              <p:nvPr/>
            </p:nvSpPr>
            <p:spPr>
              <a:xfrm>
                <a:off x="-6481100" y="-898725"/>
                <a:ext cx="82800" cy="742400"/>
              </a:xfrm>
              <a:custGeom>
                <a:avLst/>
                <a:gdLst/>
                <a:ahLst/>
                <a:cxnLst/>
                <a:rect l="l" t="t" r="r" b="b"/>
                <a:pathLst>
                  <a:path w="3312" h="29696" extrusionOk="0">
                    <a:moveTo>
                      <a:pt x="30" y="0"/>
                    </a:moveTo>
                    <a:cubicBezTo>
                      <a:pt x="15" y="0"/>
                      <a:pt x="0" y="12"/>
                      <a:pt x="5" y="31"/>
                    </a:cubicBezTo>
                    <a:cubicBezTo>
                      <a:pt x="1148" y="4889"/>
                      <a:pt x="1986" y="9857"/>
                      <a:pt x="2415" y="14830"/>
                    </a:cubicBezTo>
                    <a:cubicBezTo>
                      <a:pt x="2861" y="19984"/>
                      <a:pt x="2679" y="24412"/>
                      <a:pt x="2448" y="29566"/>
                    </a:cubicBezTo>
                    <a:cubicBezTo>
                      <a:pt x="2444" y="29652"/>
                      <a:pt x="2507" y="29695"/>
                      <a:pt x="2572" y="29695"/>
                    </a:cubicBezTo>
                    <a:cubicBezTo>
                      <a:pt x="2632" y="29695"/>
                      <a:pt x="2694" y="29657"/>
                      <a:pt x="2704" y="29579"/>
                    </a:cubicBezTo>
                    <a:cubicBezTo>
                      <a:pt x="3312" y="24641"/>
                      <a:pt x="3206" y="20145"/>
                      <a:pt x="2790" y="15195"/>
                    </a:cubicBezTo>
                    <a:cubicBezTo>
                      <a:pt x="2359" y="10044"/>
                      <a:pt x="1461" y="4995"/>
                      <a:pt x="55" y="19"/>
                    </a:cubicBezTo>
                    <a:cubicBezTo>
                      <a:pt x="52" y="6"/>
                      <a:pt x="41" y="0"/>
                      <a:pt x="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5" name="Google Shape;2225;p65"/>
              <p:cNvSpPr/>
              <p:nvPr/>
            </p:nvSpPr>
            <p:spPr>
              <a:xfrm>
                <a:off x="-6489575" y="-789750"/>
                <a:ext cx="22075" cy="18450"/>
              </a:xfrm>
              <a:custGeom>
                <a:avLst/>
                <a:gdLst/>
                <a:ahLst/>
                <a:cxnLst/>
                <a:rect l="l" t="t" r="r" b="b"/>
                <a:pathLst>
                  <a:path w="883" h="738" extrusionOk="0">
                    <a:moveTo>
                      <a:pt x="388" y="1"/>
                    </a:moveTo>
                    <a:cubicBezTo>
                      <a:pt x="202" y="1"/>
                      <a:pt x="26" y="124"/>
                      <a:pt x="14" y="349"/>
                    </a:cubicBezTo>
                    <a:cubicBezTo>
                      <a:pt x="1" y="592"/>
                      <a:pt x="191" y="737"/>
                      <a:pt x="393" y="737"/>
                    </a:cubicBezTo>
                    <a:cubicBezTo>
                      <a:pt x="481" y="737"/>
                      <a:pt x="571" y="710"/>
                      <a:pt x="647" y="651"/>
                    </a:cubicBezTo>
                    <a:lnTo>
                      <a:pt x="656" y="653"/>
                    </a:lnTo>
                    <a:cubicBezTo>
                      <a:pt x="864" y="554"/>
                      <a:pt x="882" y="235"/>
                      <a:pt x="685" y="115"/>
                    </a:cubicBezTo>
                    <a:lnTo>
                      <a:pt x="676" y="115"/>
                    </a:lnTo>
                    <a:cubicBezTo>
                      <a:pt x="594" y="38"/>
                      <a:pt x="489" y="1"/>
                      <a:pt x="3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6" name="Google Shape;2226;p65"/>
              <p:cNvSpPr/>
              <p:nvPr/>
            </p:nvSpPr>
            <p:spPr>
              <a:xfrm>
                <a:off x="-6476325" y="-566250"/>
                <a:ext cx="22025" cy="18450"/>
              </a:xfrm>
              <a:custGeom>
                <a:avLst/>
                <a:gdLst/>
                <a:ahLst/>
                <a:cxnLst/>
                <a:rect l="l" t="t" r="r" b="b"/>
                <a:pathLst>
                  <a:path w="881" h="738" extrusionOk="0">
                    <a:moveTo>
                      <a:pt x="386" y="1"/>
                    </a:moveTo>
                    <a:cubicBezTo>
                      <a:pt x="201" y="1"/>
                      <a:pt x="24" y="125"/>
                      <a:pt x="13" y="350"/>
                    </a:cubicBezTo>
                    <a:cubicBezTo>
                      <a:pt x="0" y="592"/>
                      <a:pt x="190" y="737"/>
                      <a:pt x="391" y="737"/>
                    </a:cubicBezTo>
                    <a:cubicBezTo>
                      <a:pt x="479" y="737"/>
                      <a:pt x="569" y="710"/>
                      <a:pt x="646" y="651"/>
                    </a:cubicBezTo>
                    <a:lnTo>
                      <a:pt x="655" y="652"/>
                    </a:lnTo>
                    <a:cubicBezTo>
                      <a:pt x="864" y="554"/>
                      <a:pt x="881" y="235"/>
                      <a:pt x="683" y="115"/>
                    </a:cubicBezTo>
                    <a:lnTo>
                      <a:pt x="674" y="115"/>
                    </a:lnTo>
                    <a:cubicBezTo>
                      <a:pt x="592" y="38"/>
                      <a:pt x="488" y="1"/>
                      <a:pt x="3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7" name="Google Shape;2227;p65"/>
              <p:cNvSpPr/>
              <p:nvPr/>
            </p:nvSpPr>
            <p:spPr>
              <a:xfrm>
                <a:off x="-6465550" y="-208725"/>
                <a:ext cx="22025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881" h="739" extrusionOk="0">
                    <a:moveTo>
                      <a:pt x="386" y="1"/>
                    </a:moveTo>
                    <a:cubicBezTo>
                      <a:pt x="200" y="1"/>
                      <a:pt x="24" y="124"/>
                      <a:pt x="13" y="350"/>
                    </a:cubicBezTo>
                    <a:cubicBezTo>
                      <a:pt x="0" y="593"/>
                      <a:pt x="190" y="738"/>
                      <a:pt x="391" y="738"/>
                    </a:cubicBezTo>
                    <a:cubicBezTo>
                      <a:pt x="479" y="738"/>
                      <a:pt x="569" y="711"/>
                      <a:pt x="646" y="652"/>
                    </a:cubicBezTo>
                    <a:lnTo>
                      <a:pt x="655" y="653"/>
                    </a:lnTo>
                    <a:cubicBezTo>
                      <a:pt x="864" y="556"/>
                      <a:pt x="881" y="236"/>
                      <a:pt x="683" y="115"/>
                    </a:cubicBezTo>
                    <a:lnTo>
                      <a:pt x="674" y="115"/>
                    </a:lnTo>
                    <a:cubicBezTo>
                      <a:pt x="592" y="37"/>
                      <a:pt x="488" y="1"/>
                      <a:pt x="3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8" name="Google Shape;2228;p65"/>
              <p:cNvSpPr/>
              <p:nvPr/>
            </p:nvSpPr>
            <p:spPr>
              <a:xfrm>
                <a:off x="-6465550" y="-451050"/>
                <a:ext cx="22025" cy="18450"/>
              </a:xfrm>
              <a:custGeom>
                <a:avLst/>
                <a:gdLst/>
                <a:ahLst/>
                <a:cxnLst/>
                <a:rect l="l" t="t" r="r" b="b"/>
                <a:pathLst>
                  <a:path w="881" h="738" extrusionOk="0">
                    <a:moveTo>
                      <a:pt x="386" y="1"/>
                    </a:moveTo>
                    <a:cubicBezTo>
                      <a:pt x="200" y="1"/>
                      <a:pt x="24" y="124"/>
                      <a:pt x="13" y="350"/>
                    </a:cubicBezTo>
                    <a:cubicBezTo>
                      <a:pt x="0" y="593"/>
                      <a:pt x="190" y="738"/>
                      <a:pt x="392" y="738"/>
                    </a:cubicBezTo>
                    <a:cubicBezTo>
                      <a:pt x="480" y="738"/>
                      <a:pt x="570" y="711"/>
                      <a:pt x="647" y="652"/>
                    </a:cubicBezTo>
                    <a:lnTo>
                      <a:pt x="656" y="654"/>
                    </a:lnTo>
                    <a:cubicBezTo>
                      <a:pt x="864" y="555"/>
                      <a:pt x="881" y="236"/>
                      <a:pt x="683" y="115"/>
                    </a:cubicBezTo>
                    <a:lnTo>
                      <a:pt x="674" y="115"/>
                    </a:lnTo>
                    <a:cubicBezTo>
                      <a:pt x="592" y="38"/>
                      <a:pt x="488" y="1"/>
                      <a:pt x="3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9" name="Google Shape;2229;p65"/>
              <p:cNvSpPr/>
              <p:nvPr/>
            </p:nvSpPr>
            <p:spPr>
              <a:xfrm>
                <a:off x="-6480300" y="-684850"/>
                <a:ext cx="22025" cy="18450"/>
              </a:xfrm>
              <a:custGeom>
                <a:avLst/>
                <a:gdLst/>
                <a:ahLst/>
                <a:cxnLst/>
                <a:rect l="l" t="t" r="r" b="b"/>
                <a:pathLst>
                  <a:path w="881" h="738" extrusionOk="0">
                    <a:moveTo>
                      <a:pt x="386" y="1"/>
                    </a:moveTo>
                    <a:cubicBezTo>
                      <a:pt x="201" y="1"/>
                      <a:pt x="25" y="124"/>
                      <a:pt x="13" y="349"/>
                    </a:cubicBezTo>
                    <a:cubicBezTo>
                      <a:pt x="0" y="592"/>
                      <a:pt x="190" y="738"/>
                      <a:pt x="392" y="738"/>
                    </a:cubicBezTo>
                    <a:cubicBezTo>
                      <a:pt x="480" y="738"/>
                      <a:pt x="570" y="710"/>
                      <a:pt x="647" y="651"/>
                    </a:cubicBezTo>
                    <a:lnTo>
                      <a:pt x="656" y="653"/>
                    </a:lnTo>
                    <a:cubicBezTo>
                      <a:pt x="864" y="554"/>
                      <a:pt x="881" y="235"/>
                      <a:pt x="683" y="115"/>
                    </a:cubicBezTo>
                    <a:lnTo>
                      <a:pt x="674" y="115"/>
                    </a:lnTo>
                    <a:cubicBezTo>
                      <a:pt x="592" y="38"/>
                      <a:pt x="488" y="1"/>
                      <a:pt x="3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0" name="Google Shape;2230;p65"/>
              <p:cNvSpPr/>
              <p:nvPr/>
            </p:nvSpPr>
            <p:spPr>
              <a:xfrm>
                <a:off x="-6461275" y="-338775"/>
                <a:ext cx="22050" cy="18450"/>
              </a:xfrm>
              <a:custGeom>
                <a:avLst/>
                <a:gdLst/>
                <a:ahLst/>
                <a:cxnLst/>
                <a:rect l="l" t="t" r="r" b="b"/>
                <a:pathLst>
                  <a:path w="882" h="738" extrusionOk="0">
                    <a:moveTo>
                      <a:pt x="387" y="1"/>
                    </a:moveTo>
                    <a:cubicBezTo>
                      <a:pt x="202" y="1"/>
                      <a:pt x="25" y="124"/>
                      <a:pt x="14" y="350"/>
                    </a:cubicBezTo>
                    <a:cubicBezTo>
                      <a:pt x="0" y="592"/>
                      <a:pt x="191" y="738"/>
                      <a:pt x="393" y="738"/>
                    </a:cubicBezTo>
                    <a:cubicBezTo>
                      <a:pt x="481" y="738"/>
                      <a:pt x="570" y="710"/>
                      <a:pt x="647" y="652"/>
                    </a:cubicBezTo>
                    <a:lnTo>
                      <a:pt x="656" y="654"/>
                    </a:lnTo>
                    <a:cubicBezTo>
                      <a:pt x="864" y="555"/>
                      <a:pt x="882" y="236"/>
                      <a:pt x="684" y="115"/>
                    </a:cubicBezTo>
                    <a:lnTo>
                      <a:pt x="675" y="115"/>
                    </a:lnTo>
                    <a:cubicBezTo>
                      <a:pt x="593" y="38"/>
                      <a:pt x="489" y="1"/>
                      <a:pt x="38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1" name="Google Shape;2231;p65"/>
              <p:cNvSpPr/>
              <p:nvPr/>
            </p:nvSpPr>
            <p:spPr>
              <a:xfrm>
                <a:off x="-6850775" y="-1027175"/>
                <a:ext cx="668375" cy="999450"/>
              </a:xfrm>
              <a:custGeom>
                <a:avLst/>
                <a:gdLst/>
                <a:ahLst/>
                <a:cxnLst/>
                <a:rect l="l" t="t" r="r" b="b"/>
                <a:pathLst>
                  <a:path w="26735" h="39978" extrusionOk="0">
                    <a:moveTo>
                      <a:pt x="13144" y="0"/>
                    </a:moveTo>
                    <a:cubicBezTo>
                      <a:pt x="12168" y="0"/>
                      <a:pt x="11046" y="202"/>
                      <a:pt x="9742" y="671"/>
                    </a:cubicBezTo>
                    <a:cubicBezTo>
                      <a:pt x="6043" y="2000"/>
                      <a:pt x="4384" y="6531"/>
                      <a:pt x="3445" y="13024"/>
                    </a:cubicBezTo>
                    <a:cubicBezTo>
                      <a:pt x="2506" y="19519"/>
                      <a:pt x="361" y="32258"/>
                      <a:pt x="171" y="34430"/>
                    </a:cubicBezTo>
                    <a:cubicBezTo>
                      <a:pt x="0" y="36382"/>
                      <a:pt x="6801" y="39977"/>
                      <a:pt x="11260" y="39977"/>
                    </a:cubicBezTo>
                    <a:cubicBezTo>
                      <a:pt x="11762" y="39977"/>
                      <a:pt x="12233" y="39932"/>
                      <a:pt x="12662" y="39834"/>
                    </a:cubicBezTo>
                    <a:cubicBezTo>
                      <a:pt x="13216" y="39706"/>
                      <a:pt x="9611" y="3816"/>
                      <a:pt x="10091" y="2298"/>
                    </a:cubicBezTo>
                    <a:cubicBezTo>
                      <a:pt x="10328" y="1549"/>
                      <a:pt x="11387" y="1112"/>
                      <a:pt x="12668" y="1112"/>
                    </a:cubicBezTo>
                    <a:cubicBezTo>
                      <a:pt x="13986" y="1112"/>
                      <a:pt x="15539" y="1575"/>
                      <a:pt x="16671" y="2640"/>
                    </a:cubicBezTo>
                    <a:cubicBezTo>
                      <a:pt x="18902" y="4740"/>
                      <a:pt x="21482" y="15912"/>
                      <a:pt x="22184" y="23972"/>
                    </a:cubicBezTo>
                    <a:cubicBezTo>
                      <a:pt x="22884" y="32031"/>
                      <a:pt x="22102" y="37429"/>
                      <a:pt x="22711" y="38012"/>
                    </a:cubicBezTo>
                    <a:cubicBezTo>
                      <a:pt x="22775" y="38074"/>
                      <a:pt x="22863" y="38102"/>
                      <a:pt x="22970" y="38102"/>
                    </a:cubicBezTo>
                    <a:cubicBezTo>
                      <a:pt x="23877" y="38102"/>
                      <a:pt x="26129" y="36064"/>
                      <a:pt x="26415" y="35248"/>
                    </a:cubicBezTo>
                    <a:cubicBezTo>
                      <a:pt x="26735" y="34336"/>
                      <a:pt x="21680" y="8104"/>
                      <a:pt x="19865" y="5181"/>
                    </a:cubicBezTo>
                    <a:cubicBezTo>
                      <a:pt x="18430" y="2872"/>
                      <a:pt x="16823" y="0"/>
                      <a:pt x="131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2" name="Google Shape;2232;p65"/>
              <p:cNvSpPr/>
              <p:nvPr/>
            </p:nvSpPr>
            <p:spPr>
              <a:xfrm>
                <a:off x="-6622650" y="-1404175"/>
                <a:ext cx="314550" cy="505550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20222" extrusionOk="0">
                    <a:moveTo>
                      <a:pt x="6030" y="1"/>
                    </a:moveTo>
                    <a:cubicBezTo>
                      <a:pt x="3990" y="1"/>
                      <a:pt x="1969" y="512"/>
                      <a:pt x="1219" y="1256"/>
                    </a:cubicBezTo>
                    <a:cubicBezTo>
                      <a:pt x="1" y="2461"/>
                      <a:pt x="459" y="7543"/>
                      <a:pt x="604" y="9606"/>
                    </a:cubicBezTo>
                    <a:cubicBezTo>
                      <a:pt x="679" y="10801"/>
                      <a:pt x="638" y="14051"/>
                      <a:pt x="818" y="14985"/>
                    </a:cubicBezTo>
                    <a:cubicBezTo>
                      <a:pt x="921" y="15528"/>
                      <a:pt x="2942" y="20040"/>
                      <a:pt x="5014" y="20216"/>
                    </a:cubicBezTo>
                    <a:cubicBezTo>
                      <a:pt x="5057" y="20220"/>
                      <a:pt x="5099" y="20222"/>
                      <a:pt x="5140" y="20222"/>
                    </a:cubicBezTo>
                    <a:cubicBezTo>
                      <a:pt x="7235" y="20222"/>
                      <a:pt x="5975" y="15539"/>
                      <a:pt x="6056" y="15121"/>
                    </a:cubicBezTo>
                    <a:cubicBezTo>
                      <a:pt x="6077" y="15018"/>
                      <a:pt x="6092" y="14910"/>
                      <a:pt x="6108" y="14802"/>
                    </a:cubicBezTo>
                    <a:cubicBezTo>
                      <a:pt x="6135" y="14629"/>
                      <a:pt x="6154" y="14459"/>
                      <a:pt x="6168" y="14292"/>
                    </a:cubicBezTo>
                    <a:cubicBezTo>
                      <a:pt x="6234" y="13623"/>
                      <a:pt x="6241" y="13042"/>
                      <a:pt x="6241" y="13042"/>
                    </a:cubicBezTo>
                    <a:cubicBezTo>
                      <a:pt x="6241" y="13042"/>
                      <a:pt x="6273" y="13051"/>
                      <a:pt x="6334" y="13068"/>
                    </a:cubicBezTo>
                    <a:cubicBezTo>
                      <a:pt x="6588" y="13135"/>
                      <a:pt x="7313" y="13304"/>
                      <a:pt x="8164" y="13304"/>
                    </a:cubicBezTo>
                    <a:cubicBezTo>
                      <a:pt x="9461" y="13304"/>
                      <a:pt x="11051" y="12911"/>
                      <a:pt x="11708" y="11164"/>
                    </a:cubicBezTo>
                    <a:cubicBezTo>
                      <a:pt x="12582" y="8848"/>
                      <a:pt x="12386" y="3064"/>
                      <a:pt x="10535" y="1311"/>
                    </a:cubicBezTo>
                    <a:cubicBezTo>
                      <a:pt x="9549" y="378"/>
                      <a:pt x="7783" y="1"/>
                      <a:pt x="60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3" name="Google Shape;2233;p65"/>
              <p:cNvSpPr/>
              <p:nvPr/>
            </p:nvSpPr>
            <p:spPr>
              <a:xfrm>
                <a:off x="-6442725" y="-1162650"/>
                <a:ext cx="39000" cy="22500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900" extrusionOk="0">
                    <a:moveTo>
                      <a:pt x="64" y="1"/>
                    </a:moveTo>
                    <a:cubicBezTo>
                      <a:pt x="31" y="1"/>
                      <a:pt x="0" y="25"/>
                      <a:pt x="8" y="70"/>
                    </a:cubicBezTo>
                    <a:cubicBezTo>
                      <a:pt x="97" y="586"/>
                      <a:pt x="512" y="899"/>
                      <a:pt x="964" y="899"/>
                    </a:cubicBezTo>
                    <a:cubicBezTo>
                      <a:pt x="1152" y="899"/>
                      <a:pt x="1347" y="845"/>
                      <a:pt x="1527" y="728"/>
                    </a:cubicBezTo>
                    <a:cubicBezTo>
                      <a:pt x="1559" y="707"/>
                      <a:pt x="1545" y="660"/>
                      <a:pt x="1512" y="660"/>
                    </a:cubicBezTo>
                    <a:cubicBezTo>
                      <a:pt x="1507" y="660"/>
                      <a:pt x="1501" y="661"/>
                      <a:pt x="1495" y="664"/>
                    </a:cubicBezTo>
                    <a:cubicBezTo>
                      <a:pt x="1358" y="723"/>
                      <a:pt x="1218" y="751"/>
                      <a:pt x="1081" y="751"/>
                    </a:cubicBezTo>
                    <a:cubicBezTo>
                      <a:pt x="656" y="751"/>
                      <a:pt x="266" y="482"/>
                      <a:pt x="125" y="46"/>
                    </a:cubicBezTo>
                    <a:cubicBezTo>
                      <a:pt x="114" y="15"/>
                      <a:pt x="89" y="1"/>
                      <a:pt x="6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4" name="Google Shape;2234;p65"/>
              <p:cNvSpPr/>
              <p:nvPr/>
            </p:nvSpPr>
            <p:spPr>
              <a:xfrm>
                <a:off x="-6356825" y="-1223150"/>
                <a:ext cx="17300" cy="2122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849" extrusionOk="0">
                    <a:moveTo>
                      <a:pt x="360" y="0"/>
                    </a:moveTo>
                    <a:cubicBezTo>
                      <a:pt x="187" y="0"/>
                      <a:pt x="37" y="172"/>
                      <a:pt x="20" y="397"/>
                    </a:cubicBezTo>
                    <a:cubicBezTo>
                      <a:pt x="0" y="632"/>
                      <a:pt x="132" y="834"/>
                      <a:pt x="313" y="848"/>
                    </a:cubicBezTo>
                    <a:cubicBezTo>
                      <a:pt x="320" y="848"/>
                      <a:pt x="327" y="849"/>
                      <a:pt x="334" y="849"/>
                    </a:cubicBezTo>
                    <a:cubicBezTo>
                      <a:pt x="506" y="849"/>
                      <a:pt x="655" y="674"/>
                      <a:pt x="674" y="450"/>
                    </a:cubicBezTo>
                    <a:cubicBezTo>
                      <a:pt x="692" y="215"/>
                      <a:pt x="562" y="13"/>
                      <a:pt x="379" y="1"/>
                    </a:cubicBezTo>
                    <a:cubicBezTo>
                      <a:pt x="372" y="0"/>
                      <a:pt x="366" y="0"/>
                      <a:pt x="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5" name="Google Shape;2235;p65"/>
              <p:cNvSpPr/>
              <p:nvPr/>
            </p:nvSpPr>
            <p:spPr>
              <a:xfrm>
                <a:off x="-6458175" y="-1220475"/>
                <a:ext cx="17350" cy="21275"/>
              </a:xfrm>
              <a:custGeom>
                <a:avLst/>
                <a:gdLst/>
                <a:ahLst/>
                <a:cxnLst/>
                <a:rect l="l" t="t" r="r" b="b"/>
                <a:pathLst>
                  <a:path w="694" h="851" extrusionOk="0">
                    <a:moveTo>
                      <a:pt x="361" y="1"/>
                    </a:moveTo>
                    <a:cubicBezTo>
                      <a:pt x="188" y="1"/>
                      <a:pt x="37" y="175"/>
                      <a:pt x="20" y="401"/>
                    </a:cubicBezTo>
                    <a:cubicBezTo>
                      <a:pt x="0" y="635"/>
                      <a:pt x="132" y="837"/>
                      <a:pt x="313" y="850"/>
                    </a:cubicBezTo>
                    <a:cubicBezTo>
                      <a:pt x="320" y="851"/>
                      <a:pt x="326" y="851"/>
                      <a:pt x="332" y="851"/>
                    </a:cubicBezTo>
                    <a:cubicBezTo>
                      <a:pt x="506" y="851"/>
                      <a:pt x="657" y="677"/>
                      <a:pt x="674" y="452"/>
                    </a:cubicBezTo>
                    <a:cubicBezTo>
                      <a:pt x="693" y="219"/>
                      <a:pt x="560" y="17"/>
                      <a:pt x="381" y="2"/>
                    </a:cubicBezTo>
                    <a:cubicBezTo>
                      <a:pt x="374" y="1"/>
                      <a:pt x="368" y="1"/>
                      <a:pt x="36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6" name="Google Shape;2236;p65"/>
              <p:cNvSpPr/>
              <p:nvPr/>
            </p:nvSpPr>
            <p:spPr>
              <a:xfrm>
                <a:off x="-6367425" y="-1278200"/>
                <a:ext cx="43025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1721" h="840" extrusionOk="0">
                    <a:moveTo>
                      <a:pt x="697" y="1"/>
                    </a:moveTo>
                    <a:cubicBezTo>
                      <a:pt x="336" y="1"/>
                      <a:pt x="55" y="125"/>
                      <a:pt x="31" y="311"/>
                    </a:cubicBezTo>
                    <a:cubicBezTo>
                      <a:pt x="1" y="536"/>
                      <a:pt x="348" y="765"/>
                      <a:pt x="807" y="825"/>
                    </a:cubicBezTo>
                    <a:cubicBezTo>
                      <a:pt x="882" y="834"/>
                      <a:pt x="956" y="839"/>
                      <a:pt x="1026" y="839"/>
                    </a:cubicBezTo>
                    <a:cubicBezTo>
                      <a:pt x="1386" y="839"/>
                      <a:pt x="1667" y="716"/>
                      <a:pt x="1690" y="530"/>
                    </a:cubicBezTo>
                    <a:cubicBezTo>
                      <a:pt x="1720" y="305"/>
                      <a:pt x="1373" y="76"/>
                      <a:pt x="914" y="15"/>
                    </a:cubicBezTo>
                    <a:cubicBezTo>
                      <a:pt x="839" y="5"/>
                      <a:pt x="766" y="1"/>
                      <a:pt x="69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7" name="Google Shape;2237;p65"/>
              <p:cNvSpPr/>
              <p:nvPr/>
            </p:nvSpPr>
            <p:spPr>
              <a:xfrm>
                <a:off x="-6475275" y="-1273875"/>
                <a:ext cx="43350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1734" h="883" extrusionOk="0">
                    <a:moveTo>
                      <a:pt x="1140" y="1"/>
                    </a:moveTo>
                    <a:cubicBezTo>
                      <a:pt x="1026" y="1"/>
                      <a:pt x="902" y="15"/>
                      <a:pt x="774" y="46"/>
                    </a:cubicBezTo>
                    <a:cubicBezTo>
                      <a:pt x="324" y="152"/>
                      <a:pt x="1" y="414"/>
                      <a:pt x="53" y="634"/>
                    </a:cubicBezTo>
                    <a:cubicBezTo>
                      <a:pt x="89" y="791"/>
                      <a:pt x="310" y="883"/>
                      <a:pt x="598" y="883"/>
                    </a:cubicBezTo>
                    <a:cubicBezTo>
                      <a:pt x="711" y="883"/>
                      <a:pt x="834" y="869"/>
                      <a:pt x="961" y="839"/>
                    </a:cubicBezTo>
                    <a:cubicBezTo>
                      <a:pt x="1410" y="732"/>
                      <a:pt x="1733" y="471"/>
                      <a:pt x="1683" y="251"/>
                    </a:cubicBezTo>
                    <a:cubicBezTo>
                      <a:pt x="1646" y="93"/>
                      <a:pt x="1427" y="1"/>
                      <a:pt x="114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8" name="Google Shape;2238;p65"/>
              <p:cNvSpPr/>
              <p:nvPr/>
            </p:nvSpPr>
            <p:spPr>
              <a:xfrm>
                <a:off x="-6397275" y="-1260025"/>
                <a:ext cx="31675" cy="90350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3614" extrusionOk="0">
                    <a:moveTo>
                      <a:pt x="553" y="0"/>
                    </a:moveTo>
                    <a:cubicBezTo>
                      <a:pt x="526" y="0"/>
                      <a:pt x="499" y="21"/>
                      <a:pt x="502" y="56"/>
                    </a:cubicBezTo>
                    <a:cubicBezTo>
                      <a:pt x="562" y="659"/>
                      <a:pt x="894" y="3138"/>
                      <a:pt x="725" y="3318"/>
                    </a:cubicBezTo>
                    <a:cubicBezTo>
                      <a:pt x="687" y="3358"/>
                      <a:pt x="637" y="3373"/>
                      <a:pt x="580" y="3373"/>
                    </a:cubicBezTo>
                    <a:cubicBezTo>
                      <a:pt x="432" y="3373"/>
                      <a:pt x="245" y="3266"/>
                      <a:pt x="158" y="3216"/>
                    </a:cubicBezTo>
                    <a:cubicBezTo>
                      <a:pt x="142" y="3207"/>
                      <a:pt x="126" y="3203"/>
                      <a:pt x="111" y="3203"/>
                    </a:cubicBezTo>
                    <a:cubicBezTo>
                      <a:pt x="42" y="3203"/>
                      <a:pt x="0" y="3294"/>
                      <a:pt x="64" y="3351"/>
                    </a:cubicBezTo>
                    <a:cubicBezTo>
                      <a:pt x="217" y="3488"/>
                      <a:pt x="478" y="3614"/>
                      <a:pt x="724" y="3614"/>
                    </a:cubicBezTo>
                    <a:cubicBezTo>
                      <a:pt x="750" y="3614"/>
                      <a:pt x="775" y="3613"/>
                      <a:pt x="800" y="3610"/>
                    </a:cubicBezTo>
                    <a:cubicBezTo>
                      <a:pt x="1267" y="3559"/>
                      <a:pt x="849" y="994"/>
                      <a:pt x="601" y="38"/>
                    </a:cubicBezTo>
                    <a:cubicBezTo>
                      <a:pt x="594" y="12"/>
                      <a:pt x="573" y="0"/>
                      <a:pt x="5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9" name="Google Shape;2239;p65"/>
              <p:cNvSpPr/>
              <p:nvPr/>
            </p:nvSpPr>
            <p:spPr>
              <a:xfrm>
                <a:off x="-6642925" y="-1440125"/>
                <a:ext cx="323800" cy="252450"/>
              </a:xfrm>
              <a:custGeom>
                <a:avLst/>
                <a:gdLst/>
                <a:ahLst/>
                <a:cxnLst/>
                <a:rect l="l" t="t" r="r" b="b"/>
                <a:pathLst>
                  <a:path w="12952" h="10098" extrusionOk="0">
                    <a:moveTo>
                      <a:pt x="8982" y="1"/>
                    </a:moveTo>
                    <a:cubicBezTo>
                      <a:pt x="6692" y="1"/>
                      <a:pt x="1826" y="1952"/>
                      <a:pt x="932" y="3140"/>
                    </a:cubicBezTo>
                    <a:cubicBezTo>
                      <a:pt x="1" y="4376"/>
                      <a:pt x="586" y="9763"/>
                      <a:pt x="1270" y="10033"/>
                    </a:cubicBezTo>
                    <a:cubicBezTo>
                      <a:pt x="1382" y="10077"/>
                      <a:pt x="1492" y="10097"/>
                      <a:pt x="1601" y="10097"/>
                    </a:cubicBezTo>
                    <a:cubicBezTo>
                      <a:pt x="3343" y="10097"/>
                      <a:pt x="4647" y="4776"/>
                      <a:pt x="4647" y="4776"/>
                    </a:cubicBezTo>
                    <a:lnTo>
                      <a:pt x="4647" y="4776"/>
                    </a:lnTo>
                    <a:cubicBezTo>
                      <a:pt x="4647" y="4776"/>
                      <a:pt x="4312" y="6400"/>
                      <a:pt x="5473" y="6400"/>
                    </a:cubicBezTo>
                    <a:cubicBezTo>
                      <a:pt x="5491" y="6400"/>
                      <a:pt x="5509" y="6400"/>
                      <a:pt x="5527" y="6399"/>
                    </a:cubicBezTo>
                    <a:cubicBezTo>
                      <a:pt x="6668" y="6351"/>
                      <a:pt x="8520" y="4539"/>
                      <a:pt x="10660" y="4349"/>
                    </a:cubicBezTo>
                    <a:cubicBezTo>
                      <a:pt x="10702" y="4345"/>
                      <a:pt x="10743" y="4344"/>
                      <a:pt x="10784" y="4344"/>
                    </a:cubicBezTo>
                    <a:cubicBezTo>
                      <a:pt x="11937" y="4344"/>
                      <a:pt x="12709" y="5763"/>
                      <a:pt x="12709" y="5763"/>
                    </a:cubicBezTo>
                    <a:cubicBezTo>
                      <a:pt x="12709" y="5763"/>
                      <a:pt x="12951" y="4089"/>
                      <a:pt x="12787" y="3293"/>
                    </a:cubicBezTo>
                    <a:cubicBezTo>
                      <a:pt x="12622" y="2495"/>
                      <a:pt x="11824" y="2161"/>
                      <a:pt x="11824" y="2161"/>
                    </a:cubicBezTo>
                    <a:cubicBezTo>
                      <a:pt x="11824" y="2161"/>
                      <a:pt x="11401" y="181"/>
                      <a:pt x="9249" y="11"/>
                    </a:cubicBezTo>
                    <a:cubicBezTo>
                      <a:pt x="9165" y="4"/>
                      <a:pt x="9075" y="1"/>
                      <a:pt x="89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0" name="Google Shape;2240;p65"/>
              <p:cNvSpPr/>
              <p:nvPr/>
            </p:nvSpPr>
            <p:spPr>
              <a:xfrm>
                <a:off x="-6664575" y="-1243825"/>
                <a:ext cx="94050" cy="83950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3358" extrusionOk="0">
                    <a:moveTo>
                      <a:pt x="2258" y="0"/>
                    </a:moveTo>
                    <a:cubicBezTo>
                      <a:pt x="2137" y="0"/>
                      <a:pt x="2009" y="11"/>
                      <a:pt x="1875" y="35"/>
                    </a:cubicBezTo>
                    <a:cubicBezTo>
                      <a:pt x="484" y="282"/>
                      <a:pt x="0" y="2501"/>
                      <a:pt x="1729" y="3230"/>
                    </a:cubicBezTo>
                    <a:cubicBezTo>
                      <a:pt x="1954" y="3324"/>
                      <a:pt x="2197" y="3357"/>
                      <a:pt x="2426" y="3357"/>
                    </a:cubicBezTo>
                    <a:cubicBezTo>
                      <a:pt x="2966" y="3357"/>
                      <a:pt x="3433" y="3173"/>
                      <a:pt x="3433" y="3173"/>
                    </a:cubicBezTo>
                    <a:lnTo>
                      <a:pt x="3761" y="650"/>
                    </a:lnTo>
                    <a:cubicBezTo>
                      <a:pt x="3761" y="650"/>
                      <a:pt x="3208" y="0"/>
                      <a:pt x="225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1" name="Google Shape;2241;p65"/>
              <p:cNvSpPr/>
              <p:nvPr/>
            </p:nvSpPr>
            <p:spPr>
              <a:xfrm>
                <a:off x="-6630775" y="-1226500"/>
                <a:ext cx="41000" cy="52550"/>
              </a:xfrm>
              <a:custGeom>
                <a:avLst/>
                <a:gdLst/>
                <a:ahLst/>
                <a:cxnLst/>
                <a:rect l="l" t="t" r="r" b="b"/>
                <a:pathLst>
                  <a:path w="1640" h="2102" extrusionOk="0">
                    <a:moveTo>
                      <a:pt x="405" y="0"/>
                    </a:moveTo>
                    <a:cubicBezTo>
                      <a:pt x="372" y="0"/>
                      <a:pt x="350" y="53"/>
                      <a:pt x="389" y="63"/>
                    </a:cubicBezTo>
                    <a:cubicBezTo>
                      <a:pt x="1013" y="252"/>
                      <a:pt x="1231" y="1018"/>
                      <a:pt x="1287" y="1518"/>
                    </a:cubicBezTo>
                    <a:cubicBezTo>
                      <a:pt x="1098" y="1408"/>
                      <a:pt x="868" y="1334"/>
                      <a:pt x="648" y="1334"/>
                    </a:cubicBezTo>
                    <a:cubicBezTo>
                      <a:pt x="399" y="1334"/>
                      <a:pt x="162" y="1429"/>
                      <a:pt x="15" y="1672"/>
                    </a:cubicBezTo>
                    <a:cubicBezTo>
                      <a:pt x="1" y="1684"/>
                      <a:pt x="14" y="1703"/>
                      <a:pt x="28" y="1703"/>
                    </a:cubicBezTo>
                    <a:cubicBezTo>
                      <a:pt x="33" y="1703"/>
                      <a:pt x="37" y="1701"/>
                      <a:pt x="42" y="1697"/>
                    </a:cubicBezTo>
                    <a:cubicBezTo>
                      <a:pt x="170" y="1614"/>
                      <a:pt x="324" y="1578"/>
                      <a:pt x="480" y="1578"/>
                    </a:cubicBezTo>
                    <a:cubicBezTo>
                      <a:pt x="820" y="1578"/>
                      <a:pt x="1172" y="1751"/>
                      <a:pt x="1306" y="2000"/>
                    </a:cubicBezTo>
                    <a:cubicBezTo>
                      <a:pt x="1343" y="2069"/>
                      <a:pt x="1382" y="2101"/>
                      <a:pt x="1419" y="2101"/>
                    </a:cubicBezTo>
                    <a:cubicBezTo>
                      <a:pt x="1503" y="2101"/>
                      <a:pt x="1576" y="1929"/>
                      <a:pt x="1595" y="1630"/>
                    </a:cubicBezTo>
                    <a:cubicBezTo>
                      <a:pt x="1640" y="930"/>
                      <a:pt x="1201" y="33"/>
                      <a:pt x="407" y="0"/>
                    </a:cubicBezTo>
                    <a:cubicBezTo>
                      <a:pt x="406" y="0"/>
                      <a:pt x="406" y="0"/>
                      <a:pt x="4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2" name="Google Shape;2242;p65"/>
              <p:cNvSpPr/>
              <p:nvPr/>
            </p:nvSpPr>
            <p:spPr>
              <a:xfrm>
                <a:off x="-6646500" y="-1030325"/>
                <a:ext cx="165725" cy="224425"/>
              </a:xfrm>
              <a:custGeom>
                <a:avLst/>
                <a:gdLst/>
                <a:ahLst/>
                <a:cxnLst/>
                <a:rect l="l" t="t" r="r" b="b"/>
                <a:pathLst>
                  <a:path w="6629" h="8977" extrusionOk="0">
                    <a:moveTo>
                      <a:pt x="1754" y="1"/>
                    </a:moveTo>
                    <a:cubicBezTo>
                      <a:pt x="1754" y="1"/>
                      <a:pt x="376" y="1060"/>
                      <a:pt x="296" y="1747"/>
                    </a:cubicBezTo>
                    <a:cubicBezTo>
                      <a:pt x="0" y="4309"/>
                      <a:pt x="4464" y="8977"/>
                      <a:pt x="4464" y="8977"/>
                    </a:cubicBezTo>
                    <a:cubicBezTo>
                      <a:pt x="4464" y="8977"/>
                      <a:pt x="5266" y="5997"/>
                      <a:pt x="6628" y="5144"/>
                    </a:cubicBezTo>
                    <a:cubicBezTo>
                      <a:pt x="6628" y="5144"/>
                      <a:pt x="4377" y="4670"/>
                      <a:pt x="175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3" name="Google Shape;2243;p65"/>
              <p:cNvSpPr/>
              <p:nvPr/>
            </p:nvSpPr>
            <p:spPr>
              <a:xfrm>
                <a:off x="-6480850" y="-1007150"/>
                <a:ext cx="69875" cy="176100"/>
              </a:xfrm>
              <a:custGeom>
                <a:avLst/>
                <a:gdLst/>
                <a:ahLst/>
                <a:cxnLst/>
                <a:rect l="l" t="t" r="r" b="b"/>
                <a:pathLst>
                  <a:path w="2795" h="7044" extrusionOk="0">
                    <a:moveTo>
                      <a:pt x="469" y="0"/>
                    </a:moveTo>
                    <a:lnTo>
                      <a:pt x="469" y="0"/>
                    </a:lnTo>
                    <a:cubicBezTo>
                      <a:pt x="469" y="0"/>
                      <a:pt x="860" y="2390"/>
                      <a:pt x="1" y="4216"/>
                    </a:cubicBezTo>
                    <a:cubicBezTo>
                      <a:pt x="1" y="4216"/>
                      <a:pt x="1516" y="5199"/>
                      <a:pt x="1967" y="7044"/>
                    </a:cubicBezTo>
                    <a:cubicBezTo>
                      <a:pt x="1967" y="7044"/>
                      <a:pt x="2794" y="4072"/>
                      <a:pt x="2096" y="1830"/>
                    </a:cubicBezTo>
                    <a:cubicBezTo>
                      <a:pt x="1843" y="1019"/>
                      <a:pt x="469" y="0"/>
                      <a:pt x="46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4" name="Google Shape;2244;p65"/>
              <p:cNvSpPr/>
              <p:nvPr/>
            </p:nvSpPr>
            <p:spPr>
              <a:xfrm>
                <a:off x="-6644000" y="-989500"/>
                <a:ext cx="243875" cy="193925"/>
              </a:xfrm>
              <a:custGeom>
                <a:avLst/>
                <a:gdLst/>
                <a:ahLst/>
                <a:cxnLst/>
                <a:rect l="l" t="t" r="r" b="b"/>
                <a:pathLst>
                  <a:path w="9755" h="7757" extrusionOk="0">
                    <a:moveTo>
                      <a:pt x="228" y="1"/>
                    </a:moveTo>
                    <a:cubicBezTo>
                      <a:pt x="216" y="1"/>
                      <a:pt x="198" y="47"/>
                      <a:pt x="193" y="84"/>
                    </a:cubicBezTo>
                    <a:cubicBezTo>
                      <a:pt x="0" y="1462"/>
                      <a:pt x="1052" y="4593"/>
                      <a:pt x="4490" y="7671"/>
                    </a:cubicBezTo>
                    <a:cubicBezTo>
                      <a:pt x="4511" y="7728"/>
                      <a:pt x="4568" y="7757"/>
                      <a:pt x="4627" y="7757"/>
                    </a:cubicBezTo>
                    <a:cubicBezTo>
                      <a:pt x="4699" y="7757"/>
                      <a:pt x="4775" y="7712"/>
                      <a:pt x="4786" y="7620"/>
                    </a:cubicBezTo>
                    <a:cubicBezTo>
                      <a:pt x="4973" y="6096"/>
                      <a:pt x="5644" y="4879"/>
                      <a:pt x="6501" y="3637"/>
                    </a:cubicBezTo>
                    <a:lnTo>
                      <a:pt x="6501" y="3635"/>
                    </a:lnTo>
                    <a:cubicBezTo>
                      <a:pt x="7656" y="4613"/>
                      <a:pt x="8152" y="6145"/>
                      <a:pt x="8409" y="6684"/>
                    </a:cubicBezTo>
                    <a:cubicBezTo>
                      <a:pt x="8410" y="6686"/>
                      <a:pt x="8412" y="6687"/>
                      <a:pt x="8413" y="6687"/>
                    </a:cubicBezTo>
                    <a:cubicBezTo>
                      <a:pt x="8515" y="6687"/>
                      <a:pt x="9755" y="2817"/>
                      <a:pt x="8695" y="1042"/>
                    </a:cubicBezTo>
                    <a:cubicBezTo>
                      <a:pt x="8672" y="1003"/>
                      <a:pt x="8632" y="986"/>
                      <a:pt x="8595" y="986"/>
                    </a:cubicBezTo>
                    <a:cubicBezTo>
                      <a:pt x="8542" y="986"/>
                      <a:pt x="8497" y="1022"/>
                      <a:pt x="8527" y="1079"/>
                    </a:cubicBezTo>
                    <a:cubicBezTo>
                      <a:pt x="9256" y="2441"/>
                      <a:pt x="8527" y="5507"/>
                      <a:pt x="8436" y="6139"/>
                    </a:cubicBezTo>
                    <a:cubicBezTo>
                      <a:pt x="8128" y="5142"/>
                      <a:pt x="7508" y="3897"/>
                      <a:pt x="6506" y="3608"/>
                    </a:cubicBezTo>
                    <a:cubicBezTo>
                      <a:pt x="6505" y="3608"/>
                      <a:pt x="6505" y="3608"/>
                      <a:pt x="6504" y="3608"/>
                    </a:cubicBezTo>
                    <a:cubicBezTo>
                      <a:pt x="6500" y="3608"/>
                      <a:pt x="6501" y="3615"/>
                      <a:pt x="6498" y="3619"/>
                    </a:cubicBezTo>
                    <a:cubicBezTo>
                      <a:pt x="6495" y="3610"/>
                      <a:pt x="6488" y="3602"/>
                      <a:pt x="6478" y="3602"/>
                    </a:cubicBezTo>
                    <a:cubicBezTo>
                      <a:pt x="6474" y="3602"/>
                      <a:pt x="6470" y="3603"/>
                      <a:pt x="6465" y="3607"/>
                    </a:cubicBezTo>
                    <a:cubicBezTo>
                      <a:pt x="5338" y="4520"/>
                      <a:pt x="4744" y="5916"/>
                      <a:pt x="4527" y="7326"/>
                    </a:cubicBezTo>
                    <a:cubicBezTo>
                      <a:pt x="3460" y="6396"/>
                      <a:pt x="2525" y="5006"/>
                      <a:pt x="1784" y="3840"/>
                    </a:cubicBezTo>
                    <a:cubicBezTo>
                      <a:pt x="1043" y="2678"/>
                      <a:pt x="363" y="1412"/>
                      <a:pt x="235" y="20"/>
                    </a:cubicBezTo>
                    <a:cubicBezTo>
                      <a:pt x="234" y="6"/>
                      <a:pt x="231" y="1"/>
                      <a:pt x="2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5" name="Google Shape;2245;p65"/>
              <p:cNvSpPr/>
              <p:nvPr/>
            </p:nvSpPr>
            <p:spPr>
              <a:xfrm>
                <a:off x="-6919125" y="-900425"/>
                <a:ext cx="348200" cy="857500"/>
              </a:xfrm>
              <a:custGeom>
                <a:avLst/>
                <a:gdLst/>
                <a:ahLst/>
                <a:cxnLst/>
                <a:rect l="l" t="t" r="r" b="b"/>
                <a:pathLst>
                  <a:path w="13928" h="34300" extrusionOk="0">
                    <a:moveTo>
                      <a:pt x="8718" y="1"/>
                    </a:moveTo>
                    <a:cubicBezTo>
                      <a:pt x="7626" y="1"/>
                      <a:pt x="6398" y="773"/>
                      <a:pt x="5424" y="2642"/>
                    </a:cubicBezTo>
                    <a:cubicBezTo>
                      <a:pt x="2630" y="7998"/>
                      <a:pt x="0" y="18198"/>
                      <a:pt x="389" y="20263"/>
                    </a:cubicBezTo>
                    <a:cubicBezTo>
                      <a:pt x="1087" y="23959"/>
                      <a:pt x="8334" y="33620"/>
                      <a:pt x="10167" y="34195"/>
                    </a:cubicBezTo>
                    <a:cubicBezTo>
                      <a:pt x="10395" y="34266"/>
                      <a:pt x="10625" y="34299"/>
                      <a:pt x="10852" y="34299"/>
                    </a:cubicBezTo>
                    <a:cubicBezTo>
                      <a:pt x="12451" y="34299"/>
                      <a:pt x="13927" y="32664"/>
                      <a:pt x="13814" y="31278"/>
                    </a:cubicBezTo>
                    <a:cubicBezTo>
                      <a:pt x="13684" y="29698"/>
                      <a:pt x="7426" y="18998"/>
                      <a:pt x="7713" y="18301"/>
                    </a:cubicBezTo>
                    <a:cubicBezTo>
                      <a:pt x="8134" y="17288"/>
                      <a:pt x="10721" y="9309"/>
                      <a:pt x="11396" y="4182"/>
                    </a:cubicBezTo>
                    <a:cubicBezTo>
                      <a:pt x="11714" y="1769"/>
                      <a:pt x="10371" y="1"/>
                      <a:pt x="87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6" name="Google Shape;2246;p65"/>
              <p:cNvSpPr/>
              <p:nvPr/>
            </p:nvSpPr>
            <p:spPr>
              <a:xfrm>
                <a:off x="-6713375" y="-141600"/>
                <a:ext cx="223125" cy="206425"/>
              </a:xfrm>
              <a:custGeom>
                <a:avLst/>
                <a:gdLst/>
                <a:ahLst/>
                <a:cxnLst/>
                <a:rect l="l" t="t" r="r" b="b"/>
                <a:pathLst>
                  <a:path w="8925" h="8257" extrusionOk="0">
                    <a:moveTo>
                      <a:pt x="5211" y="0"/>
                    </a:moveTo>
                    <a:cubicBezTo>
                      <a:pt x="4693" y="0"/>
                      <a:pt x="1" y="1341"/>
                      <a:pt x="1" y="1341"/>
                    </a:cubicBezTo>
                    <a:cubicBezTo>
                      <a:pt x="166" y="1704"/>
                      <a:pt x="559" y="2952"/>
                      <a:pt x="1887" y="4065"/>
                    </a:cubicBezTo>
                    <a:cubicBezTo>
                      <a:pt x="3217" y="5172"/>
                      <a:pt x="4148" y="4900"/>
                      <a:pt x="5037" y="5665"/>
                    </a:cubicBezTo>
                    <a:cubicBezTo>
                      <a:pt x="5511" y="6072"/>
                      <a:pt x="5843" y="7460"/>
                      <a:pt x="6576" y="8089"/>
                    </a:cubicBezTo>
                    <a:cubicBezTo>
                      <a:pt x="6680" y="8179"/>
                      <a:pt x="6874" y="8231"/>
                      <a:pt x="7106" y="8251"/>
                    </a:cubicBezTo>
                    <a:cubicBezTo>
                      <a:pt x="7148" y="8253"/>
                      <a:pt x="7194" y="8255"/>
                      <a:pt x="7243" y="8255"/>
                    </a:cubicBezTo>
                    <a:cubicBezTo>
                      <a:pt x="7254" y="8255"/>
                      <a:pt x="7266" y="8255"/>
                      <a:pt x="7277" y="8255"/>
                    </a:cubicBezTo>
                    <a:cubicBezTo>
                      <a:pt x="7311" y="8256"/>
                      <a:pt x="7344" y="8257"/>
                      <a:pt x="7378" y="8257"/>
                    </a:cubicBezTo>
                    <a:cubicBezTo>
                      <a:pt x="7501" y="8257"/>
                      <a:pt x="7624" y="8250"/>
                      <a:pt x="7747" y="8237"/>
                    </a:cubicBezTo>
                    <a:cubicBezTo>
                      <a:pt x="7801" y="8230"/>
                      <a:pt x="7850" y="8225"/>
                      <a:pt x="7904" y="8218"/>
                    </a:cubicBezTo>
                    <a:cubicBezTo>
                      <a:pt x="8064" y="8195"/>
                      <a:pt x="8221" y="8168"/>
                      <a:pt x="8357" y="8126"/>
                    </a:cubicBezTo>
                    <a:cubicBezTo>
                      <a:pt x="8410" y="8114"/>
                      <a:pt x="8462" y="8098"/>
                      <a:pt x="8513" y="8078"/>
                    </a:cubicBezTo>
                    <a:cubicBezTo>
                      <a:pt x="8740" y="7999"/>
                      <a:pt x="8892" y="7908"/>
                      <a:pt x="8898" y="7800"/>
                    </a:cubicBezTo>
                    <a:cubicBezTo>
                      <a:pt x="8924" y="7428"/>
                      <a:pt x="8612" y="4970"/>
                      <a:pt x="7358" y="3233"/>
                    </a:cubicBezTo>
                    <a:cubicBezTo>
                      <a:pt x="6710" y="2328"/>
                      <a:pt x="5412" y="144"/>
                      <a:pt x="5254" y="8"/>
                    </a:cubicBezTo>
                    <a:cubicBezTo>
                      <a:pt x="5247" y="3"/>
                      <a:pt x="5233" y="0"/>
                      <a:pt x="521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7" name="Google Shape;2247;p65"/>
              <p:cNvSpPr/>
              <p:nvPr/>
            </p:nvSpPr>
            <p:spPr>
              <a:xfrm>
                <a:off x="-6527125" y="-18750"/>
                <a:ext cx="26575" cy="80325"/>
              </a:xfrm>
              <a:custGeom>
                <a:avLst/>
                <a:gdLst/>
                <a:ahLst/>
                <a:cxnLst/>
                <a:rect l="l" t="t" r="r" b="b"/>
                <a:pathLst>
                  <a:path w="1063" h="3213" extrusionOk="0">
                    <a:moveTo>
                      <a:pt x="31" y="1"/>
                    </a:moveTo>
                    <a:cubicBezTo>
                      <a:pt x="16" y="1"/>
                      <a:pt x="0" y="15"/>
                      <a:pt x="6" y="29"/>
                    </a:cubicBezTo>
                    <a:cubicBezTo>
                      <a:pt x="412" y="1053"/>
                      <a:pt x="674" y="2135"/>
                      <a:pt x="907" y="3212"/>
                    </a:cubicBezTo>
                    <a:cubicBezTo>
                      <a:pt x="960" y="3200"/>
                      <a:pt x="1012" y="3184"/>
                      <a:pt x="1063" y="3164"/>
                    </a:cubicBezTo>
                    <a:cubicBezTo>
                      <a:pt x="820" y="2074"/>
                      <a:pt x="560" y="1020"/>
                      <a:pt x="48" y="11"/>
                    </a:cubicBezTo>
                    <a:cubicBezTo>
                      <a:pt x="44" y="4"/>
                      <a:pt x="37" y="1"/>
                      <a:pt x="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8" name="Google Shape;2248;p65"/>
              <p:cNvSpPr/>
              <p:nvPr/>
            </p:nvSpPr>
            <p:spPr>
              <a:xfrm>
                <a:off x="-6542325" y="-15525"/>
                <a:ext cx="26550" cy="79875"/>
              </a:xfrm>
              <a:custGeom>
                <a:avLst/>
                <a:gdLst/>
                <a:ahLst/>
                <a:cxnLst/>
                <a:rect l="l" t="t" r="r" b="b"/>
                <a:pathLst>
                  <a:path w="1062" h="3195" extrusionOk="0">
                    <a:moveTo>
                      <a:pt x="26" y="0"/>
                    </a:moveTo>
                    <a:cubicBezTo>
                      <a:pt x="13" y="0"/>
                      <a:pt x="0" y="13"/>
                      <a:pt x="8" y="29"/>
                    </a:cubicBezTo>
                    <a:cubicBezTo>
                      <a:pt x="403" y="1050"/>
                      <a:pt x="671" y="2124"/>
                      <a:pt x="905" y="3194"/>
                    </a:cubicBezTo>
                    <a:cubicBezTo>
                      <a:pt x="959" y="3187"/>
                      <a:pt x="1008" y="3182"/>
                      <a:pt x="1062" y="3175"/>
                    </a:cubicBezTo>
                    <a:cubicBezTo>
                      <a:pt x="816" y="2081"/>
                      <a:pt x="556" y="1021"/>
                      <a:pt x="43" y="11"/>
                    </a:cubicBezTo>
                    <a:cubicBezTo>
                      <a:pt x="39" y="4"/>
                      <a:pt x="32" y="0"/>
                      <a:pt x="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9" name="Google Shape;2249;p65"/>
              <p:cNvSpPr/>
              <p:nvPr/>
            </p:nvSpPr>
            <p:spPr>
              <a:xfrm>
                <a:off x="-6557625" y="-12325"/>
                <a:ext cx="26175" cy="77125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3085" extrusionOk="0">
                    <a:moveTo>
                      <a:pt x="32" y="0"/>
                    </a:moveTo>
                    <a:cubicBezTo>
                      <a:pt x="18" y="0"/>
                      <a:pt x="0" y="15"/>
                      <a:pt x="7" y="30"/>
                    </a:cubicBezTo>
                    <a:cubicBezTo>
                      <a:pt x="388" y="1013"/>
                      <a:pt x="653" y="2044"/>
                      <a:pt x="876" y="3080"/>
                    </a:cubicBezTo>
                    <a:cubicBezTo>
                      <a:pt x="918" y="3082"/>
                      <a:pt x="964" y="3084"/>
                      <a:pt x="1013" y="3084"/>
                    </a:cubicBezTo>
                    <a:cubicBezTo>
                      <a:pt x="1024" y="3084"/>
                      <a:pt x="1036" y="3084"/>
                      <a:pt x="1047" y="3084"/>
                    </a:cubicBezTo>
                    <a:cubicBezTo>
                      <a:pt x="807" y="2022"/>
                      <a:pt x="546" y="993"/>
                      <a:pt x="44" y="9"/>
                    </a:cubicBezTo>
                    <a:cubicBezTo>
                      <a:pt x="42" y="3"/>
                      <a:pt x="37" y="0"/>
                      <a:pt x="3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0" name="Google Shape;2250;p65"/>
              <p:cNvSpPr/>
              <p:nvPr/>
            </p:nvSpPr>
            <p:spPr>
              <a:xfrm>
                <a:off x="-6921925" y="-885250"/>
                <a:ext cx="340800" cy="819850"/>
              </a:xfrm>
              <a:custGeom>
                <a:avLst/>
                <a:gdLst/>
                <a:ahLst/>
                <a:cxnLst/>
                <a:rect l="l" t="t" r="r" b="b"/>
                <a:pathLst>
                  <a:path w="13632" h="32794" extrusionOk="0">
                    <a:moveTo>
                      <a:pt x="9279" y="0"/>
                    </a:moveTo>
                    <a:cubicBezTo>
                      <a:pt x="7752" y="0"/>
                      <a:pt x="5907" y="1133"/>
                      <a:pt x="4847" y="3037"/>
                    </a:cubicBezTo>
                    <a:cubicBezTo>
                      <a:pt x="2501" y="7256"/>
                      <a:pt x="99" y="15677"/>
                      <a:pt x="50" y="19166"/>
                    </a:cubicBezTo>
                    <a:cubicBezTo>
                      <a:pt x="0" y="22656"/>
                      <a:pt x="7987" y="32793"/>
                      <a:pt x="7987" y="32793"/>
                    </a:cubicBezTo>
                    <a:cubicBezTo>
                      <a:pt x="11982" y="31764"/>
                      <a:pt x="13632" y="28674"/>
                      <a:pt x="13632" y="28674"/>
                    </a:cubicBezTo>
                    <a:cubicBezTo>
                      <a:pt x="13632" y="28674"/>
                      <a:pt x="7842" y="18064"/>
                      <a:pt x="7843" y="17411"/>
                    </a:cubicBezTo>
                    <a:cubicBezTo>
                      <a:pt x="7843" y="16760"/>
                      <a:pt x="9283" y="13900"/>
                      <a:pt x="11465" y="5656"/>
                    </a:cubicBezTo>
                    <a:cubicBezTo>
                      <a:pt x="12520" y="1671"/>
                      <a:pt x="11134" y="0"/>
                      <a:pt x="927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1" name="Google Shape;2251;p65"/>
              <p:cNvSpPr/>
              <p:nvPr/>
            </p:nvSpPr>
            <p:spPr>
              <a:xfrm>
                <a:off x="-6932175" y="-930050"/>
                <a:ext cx="351100" cy="843900"/>
              </a:xfrm>
              <a:custGeom>
                <a:avLst/>
                <a:gdLst/>
                <a:ahLst/>
                <a:cxnLst/>
                <a:rect l="l" t="t" r="r" b="b"/>
                <a:pathLst>
                  <a:path w="14044" h="33756" extrusionOk="0">
                    <a:moveTo>
                      <a:pt x="10308" y="1"/>
                    </a:moveTo>
                    <a:cubicBezTo>
                      <a:pt x="8460" y="1"/>
                      <a:pt x="6109" y="1783"/>
                      <a:pt x="4958" y="4478"/>
                    </a:cubicBezTo>
                    <a:cubicBezTo>
                      <a:pt x="3276" y="8416"/>
                      <a:pt x="0" y="17979"/>
                      <a:pt x="32" y="20457"/>
                    </a:cubicBezTo>
                    <a:cubicBezTo>
                      <a:pt x="64" y="22934"/>
                      <a:pt x="2128" y="25988"/>
                      <a:pt x="2905" y="27497"/>
                    </a:cubicBezTo>
                    <a:cubicBezTo>
                      <a:pt x="3681" y="29006"/>
                      <a:pt x="4377" y="33668"/>
                      <a:pt x="6796" y="33753"/>
                    </a:cubicBezTo>
                    <a:cubicBezTo>
                      <a:pt x="6828" y="33754"/>
                      <a:pt x="6861" y="33755"/>
                      <a:pt x="6895" y="33755"/>
                    </a:cubicBezTo>
                    <a:cubicBezTo>
                      <a:pt x="9317" y="33755"/>
                      <a:pt x="13037" y="30718"/>
                      <a:pt x="13645" y="28710"/>
                    </a:cubicBezTo>
                    <a:cubicBezTo>
                      <a:pt x="14043" y="27395"/>
                      <a:pt x="8955" y="19785"/>
                      <a:pt x="8892" y="19073"/>
                    </a:cubicBezTo>
                    <a:cubicBezTo>
                      <a:pt x="8829" y="18359"/>
                      <a:pt x="12277" y="10356"/>
                      <a:pt x="12843" y="4843"/>
                    </a:cubicBezTo>
                    <a:cubicBezTo>
                      <a:pt x="13196" y="1411"/>
                      <a:pt x="11951" y="1"/>
                      <a:pt x="1030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2" name="Google Shape;2252;p65"/>
              <p:cNvSpPr/>
              <p:nvPr/>
            </p:nvSpPr>
            <p:spPr>
              <a:xfrm>
                <a:off x="-6709700" y="-730225"/>
                <a:ext cx="121425" cy="537725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21509" extrusionOk="0">
                    <a:moveTo>
                      <a:pt x="2933" y="1"/>
                    </a:moveTo>
                    <a:cubicBezTo>
                      <a:pt x="2910" y="1"/>
                      <a:pt x="2888" y="14"/>
                      <a:pt x="2881" y="45"/>
                    </a:cubicBezTo>
                    <a:cubicBezTo>
                      <a:pt x="2476" y="2013"/>
                      <a:pt x="1989" y="3963"/>
                      <a:pt x="1422" y="5895"/>
                    </a:cubicBezTo>
                    <a:cubicBezTo>
                      <a:pt x="1180" y="6722"/>
                      <a:pt x="919" y="7544"/>
                      <a:pt x="641" y="8359"/>
                    </a:cubicBezTo>
                    <a:cubicBezTo>
                      <a:pt x="427" y="8986"/>
                      <a:pt x="1" y="9726"/>
                      <a:pt x="31" y="10403"/>
                    </a:cubicBezTo>
                    <a:cubicBezTo>
                      <a:pt x="69" y="11250"/>
                      <a:pt x="4786" y="20454"/>
                      <a:pt x="4421" y="21346"/>
                    </a:cubicBezTo>
                    <a:cubicBezTo>
                      <a:pt x="4385" y="21436"/>
                      <a:pt x="4473" y="21508"/>
                      <a:pt x="4555" y="21508"/>
                    </a:cubicBezTo>
                    <a:cubicBezTo>
                      <a:pt x="4596" y="21508"/>
                      <a:pt x="4636" y="21490"/>
                      <a:pt x="4658" y="21446"/>
                    </a:cubicBezTo>
                    <a:cubicBezTo>
                      <a:pt x="4857" y="21045"/>
                      <a:pt x="4821" y="20804"/>
                      <a:pt x="4671" y="20385"/>
                    </a:cubicBezTo>
                    <a:cubicBezTo>
                      <a:pt x="4354" y="19498"/>
                      <a:pt x="423" y="11089"/>
                      <a:pt x="355" y="10698"/>
                    </a:cubicBezTo>
                    <a:cubicBezTo>
                      <a:pt x="239" y="10025"/>
                      <a:pt x="550" y="9453"/>
                      <a:pt x="764" y="8840"/>
                    </a:cubicBezTo>
                    <a:cubicBezTo>
                      <a:pt x="1096" y="7891"/>
                      <a:pt x="1404" y="6933"/>
                      <a:pt x="1687" y="5968"/>
                    </a:cubicBezTo>
                    <a:cubicBezTo>
                      <a:pt x="1811" y="5535"/>
                      <a:pt x="1928" y="5103"/>
                      <a:pt x="2040" y="4669"/>
                    </a:cubicBezTo>
                    <a:cubicBezTo>
                      <a:pt x="2055" y="4663"/>
                      <a:pt x="2069" y="4654"/>
                      <a:pt x="2078" y="4639"/>
                    </a:cubicBezTo>
                    <a:cubicBezTo>
                      <a:pt x="2552" y="3913"/>
                      <a:pt x="2898" y="2909"/>
                      <a:pt x="3151" y="2085"/>
                    </a:cubicBezTo>
                    <a:cubicBezTo>
                      <a:pt x="3166" y="2036"/>
                      <a:pt x="3123" y="2000"/>
                      <a:pt x="3082" y="2000"/>
                    </a:cubicBezTo>
                    <a:cubicBezTo>
                      <a:pt x="3061" y="2000"/>
                      <a:pt x="3040" y="2009"/>
                      <a:pt x="3028" y="2032"/>
                    </a:cubicBezTo>
                    <a:cubicBezTo>
                      <a:pt x="2793" y="2463"/>
                      <a:pt x="2542" y="2957"/>
                      <a:pt x="2332" y="3458"/>
                    </a:cubicBezTo>
                    <a:cubicBezTo>
                      <a:pt x="2590" y="2339"/>
                      <a:pt x="2811" y="1212"/>
                      <a:pt x="2998" y="76"/>
                    </a:cubicBezTo>
                    <a:cubicBezTo>
                      <a:pt x="3005" y="31"/>
                      <a:pt x="2967" y="1"/>
                      <a:pt x="293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3" name="Google Shape;2253;p65"/>
              <p:cNvSpPr/>
              <p:nvPr/>
            </p:nvSpPr>
            <p:spPr>
              <a:xfrm>
                <a:off x="-6311350" y="-768475"/>
                <a:ext cx="96975" cy="452325"/>
              </a:xfrm>
              <a:custGeom>
                <a:avLst/>
                <a:gdLst/>
                <a:ahLst/>
                <a:cxnLst/>
                <a:rect l="l" t="t" r="r" b="b"/>
                <a:pathLst>
                  <a:path w="3879" h="18093" extrusionOk="0">
                    <a:moveTo>
                      <a:pt x="51" y="1"/>
                    </a:moveTo>
                    <a:cubicBezTo>
                      <a:pt x="26" y="1"/>
                      <a:pt x="0" y="21"/>
                      <a:pt x="9" y="53"/>
                    </a:cubicBezTo>
                    <a:cubicBezTo>
                      <a:pt x="1451" y="6009"/>
                      <a:pt x="2807" y="12046"/>
                      <a:pt x="3853" y="18082"/>
                    </a:cubicBezTo>
                    <a:cubicBezTo>
                      <a:pt x="3854" y="18089"/>
                      <a:pt x="3859" y="18092"/>
                      <a:pt x="3864" y="18092"/>
                    </a:cubicBezTo>
                    <a:cubicBezTo>
                      <a:pt x="3871" y="18092"/>
                      <a:pt x="3879" y="18086"/>
                      <a:pt x="3877" y="18076"/>
                    </a:cubicBezTo>
                    <a:cubicBezTo>
                      <a:pt x="2969" y="11957"/>
                      <a:pt x="1783" y="5986"/>
                      <a:pt x="89" y="30"/>
                    </a:cubicBezTo>
                    <a:cubicBezTo>
                      <a:pt x="83" y="10"/>
                      <a:pt x="67" y="1"/>
                      <a:pt x="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4" name="Google Shape;2254;p65"/>
              <p:cNvSpPr/>
              <p:nvPr/>
            </p:nvSpPr>
            <p:spPr>
              <a:xfrm>
                <a:off x="-6840125" y="-196700"/>
                <a:ext cx="95925" cy="112375"/>
              </a:xfrm>
              <a:custGeom>
                <a:avLst/>
                <a:gdLst/>
                <a:ahLst/>
                <a:cxnLst/>
                <a:rect l="l" t="t" r="r" b="b"/>
                <a:pathLst>
                  <a:path w="3837" h="4495" extrusionOk="0">
                    <a:moveTo>
                      <a:pt x="36" y="1"/>
                    </a:moveTo>
                    <a:cubicBezTo>
                      <a:pt x="19" y="1"/>
                      <a:pt x="1" y="16"/>
                      <a:pt x="7" y="35"/>
                    </a:cubicBezTo>
                    <a:cubicBezTo>
                      <a:pt x="263" y="835"/>
                      <a:pt x="552" y="1615"/>
                      <a:pt x="855" y="2398"/>
                    </a:cubicBezTo>
                    <a:cubicBezTo>
                      <a:pt x="1045" y="2887"/>
                      <a:pt x="1180" y="3472"/>
                      <a:pt x="1482" y="3906"/>
                    </a:cubicBezTo>
                    <a:cubicBezTo>
                      <a:pt x="1772" y="4322"/>
                      <a:pt x="2261" y="4495"/>
                      <a:pt x="2760" y="4495"/>
                    </a:cubicBezTo>
                    <a:cubicBezTo>
                      <a:pt x="3117" y="4495"/>
                      <a:pt x="3479" y="4407"/>
                      <a:pt x="3777" y="4256"/>
                    </a:cubicBezTo>
                    <a:cubicBezTo>
                      <a:pt x="3836" y="4228"/>
                      <a:pt x="3805" y="4139"/>
                      <a:pt x="3745" y="4138"/>
                    </a:cubicBezTo>
                    <a:cubicBezTo>
                      <a:pt x="3718" y="4137"/>
                      <a:pt x="3692" y="4137"/>
                      <a:pt x="3665" y="4137"/>
                    </a:cubicBezTo>
                    <a:cubicBezTo>
                      <a:pt x="3414" y="4137"/>
                      <a:pt x="3169" y="4163"/>
                      <a:pt x="2927" y="4163"/>
                    </a:cubicBezTo>
                    <a:cubicBezTo>
                      <a:pt x="2663" y="4163"/>
                      <a:pt x="2404" y="4132"/>
                      <a:pt x="2148" y="4002"/>
                    </a:cubicBezTo>
                    <a:cubicBezTo>
                      <a:pt x="1607" y="3726"/>
                      <a:pt x="1447" y="3135"/>
                      <a:pt x="1219" y="2603"/>
                    </a:cubicBezTo>
                    <a:cubicBezTo>
                      <a:pt x="846" y="1730"/>
                      <a:pt x="478" y="865"/>
                      <a:pt x="58" y="14"/>
                    </a:cubicBezTo>
                    <a:cubicBezTo>
                      <a:pt x="53" y="5"/>
                      <a:pt x="44" y="1"/>
                      <a:pt x="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5" name="Google Shape;2255;p65"/>
              <p:cNvSpPr/>
              <p:nvPr/>
            </p:nvSpPr>
            <p:spPr>
              <a:xfrm>
                <a:off x="-5442675" y="-960475"/>
                <a:ext cx="300775" cy="646575"/>
              </a:xfrm>
              <a:custGeom>
                <a:avLst/>
                <a:gdLst/>
                <a:ahLst/>
                <a:cxnLst/>
                <a:rect l="l" t="t" r="r" b="b"/>
                <a:pathLst>
                  <a:path w="12031" h="25863" extrusionOk="0">
                    <a:moveTo>
                      <a:pt x="6398" y="1"/>
                    </a:moveTo>
                    <a:cubicBezTo>
                      <a:pt x="4573" y="1"/>
                      <a:pt x="2809" y="2048"/>
                      <a:pt x="3363" y="4222"/>
                    </a:cubicBezTo>
                    <a:cubicBezTo>
                      <a:pt x="4574" y="8975"/>
                      <a:pt x="5635" y="13144"/>
                      <a:pt x="5687" y="13518"/>
                    </a:cubicBezTo>
                    <a:cubicBezTo>
                      <a:pt x="5779" y="14180"/>
                      <a:pt x="236" y="22988"/>
                      <a:pt x="92" y="24387"/>
                    </a:cubicBezTo>
                    <a:cubicBezTo>
                      <a:pt x="0" y="25273"/>
                      <a:pt x="1409" y="25863"/>
                      <a:pt x="2753" y="25863"/>
                    </a:cubicBezTo>
                    <a:cubicBezTo>
                      <a:pt x="3532" y="25863"/>
                      <a:pt x="4290" y="25664"/>
                      <a:pt x="4719" y="25209"/>
                    </a:cubicBezTo>
                    <a:cubicBezTo>
                      <a:pt x="5912" y="23946"/>
                      <a:pt x="11277" y="17677"/>
                      <a:pt x="11751" y="14558"/>
                    </a:cubicBezTo>
                    <a:cubicBezTo>
                      <a:pt x="12031" y="12716"/>
                      <a:pt x="11583" y="7820"/>
                      <a:pt x="9057" y="2106"/>
                    </a:cubicBezTo>
                    <a:cubicBezTo>
                      <a:pt x="8392" y="601"/>
                      <a:pt x="7386" y="1"/>
                      <a:pt x="6398" y="1"/>
                    </a:cubicBezTo>
                    <a:close/>
                  </a:path>
                </a:pathLst>
              </a:custGeom>
              <a:solidFill>
                <a:srgbClr val="FFE6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6" name="Google Shape;2256;p65"/>
              <p:cNvSpPr/>
              <p:nvPr/>
            </p:nvSpPr>
            <p:spPr>
              <a:xfrm>
                <a:off x="-5506225" y="-351100"/>
                <a:ext cx="181575" cy="198525"/>
              </a:xfrm>
              <a:custGeom>
                <a:avLst/>
                <a:gdLst/>
                <a:ahLst/>
                <a:cxnLst/>
                <a:rect l="l" t="t" r="r" b="b"/>
                <a:pathLst>
                  <a:path w="7263" h="7941" extrusionOk="0">
                    <a:moveTo>
                      <a:pt x="2708" y="0"/>
                    </a:moveTo>
                    <a:cubicBezTo>
                      <a:pt x="2667" y="0"/>
                      <a:pt x="2642" y="4"/>
                      <a:pt x="2634" y="12"/>
                    </a:cubicBezTo>
                    <a:cubicBezTo>
                      <a:pt x="2510" y="135"/>
                      <a:pt x="1438" y="2311"/>
                      <a:pt x="944" y="3168"/>
                    </a:cubicBezTo>
                    <a:cubicBezTo>
                      <a:pt x="0" y="4819"/>
                      <a:pt x="1120" y="7587"/>
                      <a:pt x="1316" y="7855"/>
                    </a:cubicBezTo>
                    <a:cubicBezTo>
                      <a:pt x="1361" y="7916"/>
                      <a:pt x="1454" y="7941"/>
                      <a:pt x="1577" y="7941"/>
                    </a:cubicBezTo>
                    <a:cubicBezTo>
                      <a:pt x="1613" y="7941"/>
                      <a:pt x="1651" y="7939"/>
                      <a:pt x="1691" y="7935"/>
                    </a:cubicBezTo>
                    <a:cubicBezTo>
                      <a:pt x="1732" y="7933"/>
                      <a:pt x="1770" y="7929"/>
                      <a:pt x="1809" y="7918"/>
                    </a:cubicBezTo>
                    <a:cubicBezTo>
                      <a:pt x="1986" y="7890"/>
                      <a:pt x="2160" y="7840"/>
                      <a:pt x="2326" y="7774"/>
                    </a:cubicBezTo>
                    <a:cubicBezTo>
                      <a:pt x="2362" y="7762"/>
                      <a:pt x="2396" y="7749"/>
                      <a:pt x="2430" y="7734"/>
                    </a:cubicBezTo>
                    <a:cubicBezTo>
                      <a:pt x="2608" y="7665"/>
                      <a:pt x="2779" y="7580"/>
                      <a:pt x="2942" y="7481"/>
                    </a:cubicBezTo>
                    <a:cubicBezTo>
                      <a:pt x="2980" y="7457"/>
                      <a:pt x="3016" y="7435"/>
                      <a:pt x="3050" y="7412"/>
                    </a:cubicBezTo>
                    <a:cubicBezTo>
                      <a:pt x="3239" y="7276"/>
                      <a:pt x="3367" y="7137"/>
                      <a:pt x="3381" y="7010"/>
                    </a:cubicBezTo>
                    <a:cubicBezTo>
                      <a:pt x="3436" y="6473"/>
                      <a:pt x="3274" y="5150"/>
                      <a:pt x="3655" y="4747"/>
                    </a:cubicBezTo>
                    <a:cubicBezTo>
                      <a:pt x="4371" y="3993"/>
                      <a:pt x="5114" y="3994"/>
                      <a:pt x="5845" y="3402"/>
                    </a:cubicBezTo>
                    <a:cubicBezTo>
                      <a:pt x="7041" y="2440"/>
                      <a:pt x="7150" y="1162"/>
                      <a:pt x="7263" y="834"/>
                    </a:cubicBezTo>
                    <a:cubicBezTo>
                      <a:pt x="7263" y="834"/>
                      <a:pt x="3310" y="0"/>
                      <a:pt x="27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7" name="Google Shape;2257;p65"/>
              <p:cNvSpPr/>
              <p:nvPr/>
            </p:nvSpPr>
            <p:spPr>
              <a:xfrm>
                <a:off x="-5478700" y="-213700"/>
                <a:ext cx="17725" cy="60975"/>
              </a:xfrm>
              <a:custGeom>
                <a:avLst/>
                <a:gdLst/>
                <a:ahLst/>
                <a:cxnLst/>
                <a:rect l="l" t="t" r="r" b="b"/>
                <a:pathLst>
                  <a:path w="709" h="2439" extrusionOk="0">
                    <a:moveTo>
                      <a:pt x="48" y="1"/>
                    </a:moveTo>
                    <a:cubicBezTo>
                      <a:pt x="25" y="1"/>
                      <a:pt x="1" y="16"/>
                      <a:pt x="1" y="44"/>
                    </a:cubicBezTo>
                    <a:cubicBezTo>
                      <a:pt x="83" y="882"/>
                      <a:pt x="247" y="1675"/>
                      <a:pt x="590" y="2439"/>
                    </a:cubicBezTo>
                    <a:cubicBezTo>
                      <a:pt x="631" y="2437"/>
                      <a:pt x="669" y="2433"/>
                      <a:pt x="708" y="2424"/>
                    </a:cubicBezTo>
                    <a:cubicBezTo>
                      <a:pt x="479" y="1635"/>
                      <a:pt x="247" y="839"/>
                      <a:pt x="90" y="32"/>
                    </a:cubicBezTo>
                    <a:cubicBezTo>
                      <a:pt x="86" y="11"/>
                      <a:pt x="67" y="1"/>
                      <a:pt x="4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8" name="Google Shape;2258;p65"/>
              <p:cNvSpPr/>
              <p:nvPr/>
            </p:nvSpPr>
            <p:spPr>
              <a:xfrm>
                <a:off x="-5462950" y="-217825"/>
                <a:ext cx="17500" cy="6110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2444" extrusionOk="0">
                    <a:moveTo>
                      <a:pt x="46" y="0"/>
                    </a:moveTo>
                    <a:cubicBezTo>
                      <a:pt x="23" y="0"/>
                      <a:pt x="0" y="15"/>
                      <a:pt x="2" y="40"/>
                    </a:cubicBezTo>
                    <a:cubicBezTo>
                      <a:pt x="77" y="884"/>
                      <a:pt x="247" y="1679"/>
                      <a:pt x="595" y="2443"/>
                    </a:cubicBezTo>
                    <a:cubicBezTo>
                      <a:pt x="631" y="2431"/>
                      <a:pt x="665" y="2418"/>
                      <a:pt x="699" y="2403"/>
                    </a:cubicBezTo>
                    <a:cubicBezTo>
                      <a:pt x="475" y="1619"/>
                      <a:pt x="246" y="832"/>
                      <a:pt x="87" y="31"/>
                    </a:cubicBezTo>
                    <a:cubicBezTo>
                      <a:pt x="83" y="10"/>
                      <a:pt x="65" y="0"/>
                      <a:pt x="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9" name="Google Shape;2259;p65"/>
              <p:cNvSpPr/>
              <p:nvPr/>
            </p:nvSpPr>
            <p:spPr>
              <a:xfrm>
                <a:off x="-5446825" y="-223450"/>
                <a:ext cx="16850" cy="59400"/>
              </a:xfrm>
              <a:custGeom>
                <a:avLst/>
                <a:gdLst/>
                <a:ahLst/>
                <a:cxnLst/>
                <a:rect l="l" t="t" r="r" b="b"/>
                <a:pathLst>
                  <a:path w="674" h="2376" extrusionOk="0">
                    <a:moveTo>
                      <a:pt x="46" y="1"/>
                    </a:moveTo>
                    <a:cubicBezTo>
                      <a:pt x="23" y="1"/>
                      <a:pt x="0" y="15"/>
                      <a:pt x="4" y="44"/>
                    </a:cubicBezTo>
                    <a:cubicBezTo>
                      <a:pt x="77" y="858"/>
                      <a:pt x="238" y="1630"/>
                      <a:pt x="565" y="2375"/>
                    </a:cubicBezTo>
                    <a:cubicBezTo>
                      <a:pt x="604" y="2351"/>
                      <a:pt x="640" y="2329"/>
                      <a:pt x="674" y="2306"/>
                    </a:cubicBezTo>
                    <a:cubicBezTo>
                      <a:pt x="458" y="1557"/>
                      <a:pt x="240" y="798"/>
                      <a:pt x="90" y="33"/>
                    </a:cubicBezTo>
                    <a:cubicBezTo>
                      <a:pt x="86" y="11"/>
                      <a:pt x="66" y="1"/>
                      <a:pt x="46" y="1"/>
                    </a:cubicBezTo>
                    <a:close/>
                  </a:path>
                </a:pathLst>
              </a:custGeom>
              <a:solidFill>
                <a:srgbClr val="EFC1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0" name="Google Shape;2260;p65"/>
              <p:cNvSpPr/>
              <p:nvPr/>
            </p:nvSpPr>
            <p:spPr>
              <a:xfrm>
                <a:off x="-5456325" y="-969000"/>
                <a:ext cx="328200" cy="676025"/>
              </a:xfrm>
              <a:custGeom>
                <a:avLst/>
                <a:gdLst/>
                <a:ahLst/>
                <a:cxnLst/>
                <a:rect l="l" t="t" r="r" b="b"/>
                <a:pathLst>
                  <a:path w="13128" h="27041" extrusionOk="0">
                    <a:moveTo>
                      <a:pt x="6797" y="1"/>
                    </a:moveTo>
                    <a:cubicBezTo>
                      <a:pt x="5091" y="1"/>
                      <a:pt x="3355" y="1286"/>
                      <a:pt x="3433" y="3914"/>
                    </a:cubicBezTo>
                    <a:cubicBezTo>
                      <a:pt x="3487" y="5690"/>
                      <a:pt x="5991" y="13150"/>
                      <a:pt x="5974" y="13876"/>
                    </a:cubicBezTo>
                    <a:cubicBezTo>
                      <a:pt x="5958" y="14600"/>
                      <a:pt x="90" y="23607"/>
                      <a:pt x="39" y="24764"/>
                    </a:cubicBezTo>
                    <a:cubicBezTo>
                      <a:pt x="0" y="25651"/>
                      <a:pt x="2697" y="27041"/>
                      <a:pt x="4906" y="27041"/>
                    </a:cubicBezTo>
                    <a:cubicBezTo>
                      <a:pt x="5582" y="27041"/>
                      <a:pt x="6212" y="26910"/>
                      <a:pt x="6705" y="26596"/>
                    </a:cubicBezTo>
                    <a:cubicBezTo>
                      <a:pt x="7296" y="26219"/>
                      <a:pt x="12318" y="18018"/>
                      <a:pt x="12722" y="14878"/>
                    </a:cubicBezTo>
                    <a:cubicBezTo>
                      <a:pt x="13127" y="11739"/>
                      <a:pt x="11031" y="4508"/>
                      <a:pt x="9621" y="1696"/>
                    </a:cubicBezTo>
                    <a:cubicBezTo>
                      <a:pt x="9057" y="572"/>
                      <a:pt x="7934" y="1"/>
                      <a:pt x="679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1" name="Google Shape;2261;p65"/>
              <p:cNvSpPr/>
              <p:nvPr/>
            </p:nvSpPr>
            <p:spPr>
              <a:xfrm>
                <a:off x="-5470650" y="-395000"/>
                <a:ext cx="522225" cy="1437225"/>
              </a:xfrm>
              <a:custGeom>
                <a:avLst/>
                <a:gdLst/>
                <a:ahLst/>
                <a:cxnLst/>
                <a:rect l="l" t="t" r="r" b="b"/>
                <a:pathLst>
                  <a:path w="20889" h="57489" extrusionOk="0">
                    <a:moveTo>
                      <a:pt x="6998" y="1"/>
                    </a:moveTo>
                    <a:cubicBezTo>
                      <a:pt x="4847" y="1"/>
                      <a:pt x="2478" y="1584"/>
                      <a:pt x="1886" y="5110"/>
                    </a:cubicBezTo>
                    <a:cubicBezTo>
                      <a:pt x="448" y="13667"/>
                      <a:pt x="0" y="27327"/>
                      <a:pt x="130" y="29184"/>
                    </a:cubicBezTo>
                    <a:cubicBezTo>
                      <a:pt x="258" y="31038"/>
                      <a:pt x="14473" y="52122"/>
                      <a:pt x="14507" y="52638"/>
                    </a:cubicBezTo>
                    <a:cubicBezTo>
                      <a:pt x="14507" y="52638"/>
                      <a:pt x="13992" y="53425"/>
                      <a:pt x="13409" y="54366"/>
                    </a:cubicBezTo>
                    <a:cubicBezTo>
                      <a:pt x="13406" y="54371"/>
                      <a:pt x="13403" y="54375"/>
                      <a:pt x="13401" y="54381"/>
                    </a:cubicBezTo>
                    <a:cubicBezTo>
                      <a:pt x="12575" y="55703"/>
                      <a:pt x="11611" y="57325"/>
                      <a:pt x="11755" y="57460"/>
                    </a:cubicBezTo>
                    <a:cubicBezTo>
                      <a:pt x="11777" y="57479"/>
                      <a:pt x="11813" y="57489"/>
                      <a:pt x="11861" y="57489"/>
                    </a:cubicBezTo>
                    <a:cubicBezTo>
                      <a:pt x="12969" y="57489"/>
                      <a:pt x="20652" y="52490"/>
                      <a:pt x="20824" y="51905"/>
                    </a:cubicBezTo>
                    <a:cubicBezTo>
                      <a:pt x="20888" y="51671"/>
                      <a:pt x="20266" y="50805"/>
                      <a:pt x="19733" y="50039"/>
                    </a:cubicBezTo>
                    <a:cubicBezTo>
                      <a:pt x="19347" y="49494"/>
                      <a:pt x="19017" y="49001"/>
                      <a:pt x="19002" y="48834"/>
                    </a:cubicBezTo>
                    <a:cubicBezTo>
                      <a:pt x="17681" y="33336"/>
                      <a:pt x="8277" y="27660"/>
                      <a:pt x="8131" y="26069"/>
                    </a:cubicBezTo>
                    <a:cubicBezTo>
                      <a:pt x="7987" y="24476"/>
                      <a:pt x="15532" y="9192"/>
                      <a:pt x="10145" y="1548"/>
                    </a:cubicBezTo>
                    <a:cubicBezTo>
                      <a:pt x="9435" y="540"/>
                      <a:pt x="8253" y="1"/>
                      <a:pt x="69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2" name="Google Shape;2262;p65"/>
              <p:cNvSpPr/>
              <p:nvPr/>
            </p:nvSpPr>
            <p:spPr>
              <a:xfrm>
                <a:off x="-5180375" y="856000"/>
                <a:ext cx="231950" cy="186225"/>
              </a:xfrm>
              <a:custGeom>
                <a:avLst/>
                <a:gdLst/>
                <a:ahLst/>
                <a:cxnLst/>
                <a:rect l="l" t="t" r="r" b="b"/>
                <a:pathLst>
                  <a:path w="9278" h="7449" extrusionOk="0">
                    <a:moveTo>
                      <a:pt x="8122" y="0"/>
                    </a:moveTo>
                    <a:cubicBezTo>
                      <a:pt x="4007" y="4192"/>
                      <a:pt x="2458" y="5202"/>
                      <a:pt x="1921" y="5202"/>
                    </a:cubicBezTo>
                    <a:cubicBezTo>
                      <a:pt x="1461" y="5202"/>
                      <a:pt x="1744" y="4459"/>
                      <a:pt x="1790" y="4341"/>
                    </a:cubicBezTo>
                    <a:lnTo>
                      <a:pt x="1790" y="4341"/>
                    </a:lnTo>
                    <a:cubicBezTo>
                      <a:pt x="964" y="5663"/>
                      <a:pt x="0" y="7285"/>
                      <a:pt x="144" y="7420"/>
                    </a:cubicBezTo>
                    <a:cubicBezTo>
                      <a:pt x="166" y="7439"/>
                      <a:pt x="202" y="7449"/>
                      <a:pt x="250" y="7449"/>
                    </a:cubicBezTo>
                    <a:cubicBezTo>
                      <a:pt x="1358" y="7449"/>
                      <a:pt x="9041" y="2450"/>
                      <a:pt x="9213" y="1865"/>
                    </a:cubicBezTo>
                    <a:cubicBezTo>
                      <a:pt x="9277" y="1631"/>
                      <a:pt x="8655" y="765"/>
                      <a:pt x="81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3" name="Google Shape;2263;p65"/>
              <p:cNvSpPr/>
              <p:nvPr/>
            </p:nvSpPr>
            <p:spPr>
              <a:xfrm>
                <a:off x="-5453150" y="-396525"/>
                <a:ext cx="524725" cy="1468975"/>
              </a:xfrm>
              <a:custGeom>
                <a:avLst/>
                <a:gdLst/>
                <a:ahLst/>
                <a:cxnLst/>
                <a:rect l="l" t="t" r="r" b="b"/>
                <a:pathLst>
                  <a:path w="20989" h="58759" extrusionOk="0">
                    <a:moveTo>
                      <a:pt x="11391" y="1"/>
                    </a:moveTo>
                    <a:cubicBezTo>
                      <a:pt x="9227" y="1"/>
                      <a:pt x="6854" y="1637"/>
                      <a:pt x="6292" y="5243"/>
                    </a:cubicBezTo>
                    <a:cubicBezTo>
                      <a:pt x="5186" y="12360"/>
                      <a:pt x="4780" y="25969"/>
                      <a:pt x="4761" y="27832"/>
                    </a:cubicBezTo>
                    <a:cubicBezTo>
                      <a:pt x="4723" y="30782"/>
                      <a:pt x="5662" y="54695"/>
                      <a:pt x="5671" y="55153"/>
                    </a:cubicBezTo>
                    <a:cubicBezTo>
                      <a:pt x="5671" y="55153"/>
                      <a:pt x="4611" y="55755"/>
                      <a:pt x="3422" y="56455"/>
                    </a:cubicBezTo>
                    <a:cubicBezTo>
                      <a:pt x="1831" y="57398"/>
                      <a:pt x="1" y="58523"/>
                      <a:pt x="146" y="58649"/>
                    </a:cubicBezTo>
                    <a:cubicBezTo>
                      <a:pt x="235" y="58725"/>
                      <a:pt x="599" y="58759"/>
                      <a:pt x="1147" y="58759"/>
                    </a:cubicBezTo>
                    <a:cubicBezTo>
                      <a:pt x="3922" y="58759"/>
                      <a:pt x="11404" y="57898"/>
                      <a:pt x="11537" y="57384"/>
                    </a:cubicBezTo>
                    <a:cubicBezTo>
                      <a:pt x="11589" y="57173"/>
                      <a:pt x="11347" y="56609"/>
                      <a:pt x="11122" y="56063"/>
                    </a:cubicBezTo>
                    <a:cubicBezTo>
                      <a:pt x="10920" y="55569"/>
                      <a:pt x="10745" y="55093"/>
                      <a:pt x="10823" y="54915"/>
                    </a:cubicBezTo>
                    <a:cubicBezTo>
                      <a:pt x="17476" y="39591"/>
                      <a:pt x="13764" y="27625"/>
                      <a:pt x="13568" y="26039"/>
                    </a:cubicBezTo>
                    <a:cubicBezTo>
                      <a:pt x="13382" y="24451"/>
                      <a:pt x="20989" y="9946"/>
                      <a:pt x="14446" y="1443"/>
                    </a:cubicBezTo>
                    <a:cubicBezTo>
                      <a:pt x="13719" y="500"/>
                      <a:pt x="12587" y="1"/>
                      <a:pt x="1139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4" name="Google Shape;2264;p65"/>
              <p:cNvSpPr/>
              <p:nvPr/>
            </p:nvSpPr>
            <p:spPr>
              <a:xfrm>
                <a:off x="-5453150" y="1005050"/>
                <a:ext cx="289700" cy="67400"/>
              </a:xfrm>
              <a:custGeom>
                <a:avLst/>
                <a:gdLst/>
                <a:ahLst/>
                <a:cxnLst/>
                <a:rect l="l" t="t" r="r" b="b"/>
                <a:pathLst>
                  <a:path w="11588" h="2696" extrusionOk="0">
                    <a:moveTo>
                      <a:pt x="11122" y="0"/>
                    </a:moveTo>
                    <a:cubicBezTo>
                      <a:pt x="7043" y="1026"/>
                      <a:pt x="4926" y="1350"/>
                      <a:pt x="3878" y="1350"/>
                    </a:cubicBezTo>
                    <a:cubicBezTo>
                      <a:pt x="2085" y="1350"/>
                      <a:pt x="3426" y="401"/>
                      <a:pt x="3426" y="401"/>
                    </a:cubicBezTo>
                    <a:lnTo>
                      <a:pt x="3422" y="392"/>
                    </a:lnTo>
                    <a:cubicBezTo>
                      <a:pt x="1829" y="1335"/>
                      <a:pt x="1" y="2460"/>
                      <a:pt x="144" y="2586"/>
                    </a:cubicBezTo>
                    <a:cubicBezTo>
                      <a:pt x="234" y="2662"/>
                      <a:pt x="598" y="2696"/>
                      <a:pt x="1146" y="2696"/>
                    </a:cubicBezTo>
                    <a:cubicBezTo>
                      <a:pt x="3922" y="2696"/>
                      <a:pt x="11404" y="1835"/>
                      <a:pt x="11537" y="1321"/>
                    </a:cubicBezTo>
                    <a:cubicBezTo>
                      <a:pt x="11588" y="1110"/>
                      <a:pt x="11345" y="546"/>
                      <a:pt x="111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5" name="Google Shape;2265;p65"/>
              <p:cNvSpPr/>
              <p:nvPr/>
            </p:nvSpPr>
            <p:spPr>
              <a:xfrm>
                <a:off x="-5140375" y="508750"/>
                <a:ext cx="59500" cy="359400"/>
              </a:xfrm>
              <a:custGeom>
                <a:avLst/>
                <a:gdLst/>
                <a:ahLst/>
                <a:cxnLst/>
                <a:rect l="l" t="t" r="r" b="b"/>
                <a:pathLst>
                  <a:path w="2380" h="14376" extrusionOk="0">
                    <a:moveTo>
                      <a:pt x="2306" y="0"/>
                    </a:moveTo>
                    <a:cubicBezTo>
                      <a:pt x="2288" y="0"/>
                      <a:pt x="2270" y="12"/>
                      <a:pt x="2269" y="36"/>
                    </a:cubicBezTo>
                    <a:cubicBezTo>
                      <a:pt x="2062" y="4830"/>
                      <a:pt x="1143" y="9662"/>
                      <a:pt x="11" y="14308"/>
                    </a:cubicBezTo>
                    <a:cubicBezTo>
                      <a:pt x="1" y="14350"/>
                      <a:pt x="31" y="14375"/>
                      <a:pt x="63" y="14375"/>
                    </a:cubicBezTo>
                    <a:cubicBezTo>
                      <a:pt x="84" y="14375"/>
                      <a:pt x="106" y="14363"/>
                      <a:pt x="115" y="14337"/>
                    </a:cubicBezTo>
                    <a:cubicBezTo>
                      <a:pt x="1787" y="9881"/>
                      <a:pt x="2380" y="4771"/>
                      <a:pt x="2342" y="36"/>
                    </a:cubicBezTo>
                    <a:cubicBezTo>
                      <a:pt x="2341" y="12"/>
                      <a:pt x="2324" y="0"/>
                      <a:pt x="230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6" name="Google Shape;2266;p65"/>
              <p:cNvSpPr/>
              <p:nvPr/>
            </p:nvSpPr>
            <p:spPr>
              <a:xfrm>
                <a:off x="-5350525" y="-183350"/>
                <a:ext cx="46775" cy="76315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30526" extrusionOk="0">
                    <a:moveTo>
                      <a:pt x="1798" y="0"/>
                    </a:moveTo>
                    <a:cubicBezTo>
                      <a:pt x="1763" y="0"/>
                      <a:pt x="1729" y="22"/>
                      <a:pt x="1727" y="66"/>
                    </a:cubicBezTo>
                    <a:cubicBezTo>
                      <a:pt x="1527" y="5198"/>
                      <a:pt x="1105" y="10298"/>
                      <a:pt x="545" y="15401"/>
                    </a:cubicBezTo>
                    <a:cubicBezTo>
                      <a:pt x="0" y="20367"/>
                      <a:pt x="93" y="25244"/>
                      <a:pt x="804" y="30190"/>
                    </a:cubicBezTo>
                    <a:cubicBezTo>
                      <a:pt x="819" y="30296"/>
                      <a:pt x="931" y="30526"/>
                      <a:pt x="963" y="30526"/>
                    </a:cubicBezTo>
                    <a:cubicBezTo>
                      <a:pt x="970" y="30526"/>
                      <a:pt x="973" y="30516"/>
                      <a:pt x="972" y="30494"/>
                    </a:cubicBezTo>
                    <a:cubicBezTo>
                      <a:pt x="789" y="28041"/>
                      <a:pt x="553" y="25273"/>
                      <a:pt x="485" y="22813"/>
                    </a:cubicBezTo>
                    <a:cubicBezTo>
                      <a:pt x="416" y="20257"/>
                      <a:pt x="641" y="17725"/>
                      <a:pt x="910" y="15187"/>
                    </a:cubicBezTo>
                    <a:cubicBezTo>
                      <a:pt x="1445" y="10159"/>
                      <a:pt x="1822" y="5129"/>
                      <a:pt x="1870" y="71"/>
                    </a:cubicBezTo>
                    <a:cubicBezTo>
                      <a:pt x="1870" y="24"/>
                      <a:pt x="1834" y="0"/>
                      <a:pt x="17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7" name="Google Shape;2267;p65"/>
              <p:cNvSpPr/>
              <p:nvPr/>
            </p:nvSpPr>
            <p:spPr>
              <a:xfrm>
                <a:off x="-5483825" y="-417925"/>
                <a:ext cx="561350" cy="894850"/>
              </a:xfrm>
              <a:custGeom>
                <a:avLst/>
                <a:gdLst/>
                <a:ahLst/>
                <a:cxnLst/>
                <a:rect l="l" t="t" r="r" b="b"/>
                <a:pathLst>
                  <a:path w="22454" h="35794" extrusionOk="0">
                    <a:moveTo>
                      <a:pt x="3281" y="1"/>
                    </a:moveTo>
                    <a:cubicBezTo>
                      <a:pt x="3281" y="1"/>
                      <a:pt x="411" y="11511"/>
                      <a:pt x="191" y="21622"/>
                    </a:cubicBezTo>
                    <a:cubicBezTo>
                      <a:pt x="1" y="30351"/>
                      <a:pt x="638" y="34536"/>
                      <a:pt x="638" y="34536"/>
                    </a:cubicBezTo>
                    <a:cubicBezTo>
                      <a:pt x="638" y="34536"/>
                      <a:pt x="4592" y="35794"/>
                      <a:pt x="9386" y="35794"/>
                    </a:cubicBezTo>
                    <a:cubicBezTo>
                      <a:pt x="10178" y="35794"/>
                      <a:pt x="10993" y="35760"/>
                      <a:pt x="11817" y="35680"/>
                    </a:cubicBezTo>
                    <a:cubicBezTo>
                      <a:pt x="11770" y="31063"/>
                      <a:pt x="12768" y="22635"/>
                      <a:pt x="12768" y="22635"/>
                    </a:cubicBezTo>
                    <a:cubicBezTo>
                      <a:pt x="12768" y="22635"/>
                      <a:pt x="14658" y="30129"/>
                      <a:pt x="15205" y="35067"/>
                    </a:cubicBezTo>
                    <a:cubicBezTo>
                      <a:pt x="16493" y="34722"/>
                      <a:pt x="17753" y="34217"/>
                      <a:pt x="18938" y="33523"/>
                    </a:cubicBezTo>
                    <a:cubicBezTo>
                      <a:pt x="18938" y="33523"/>
                      <a:pt x="18154" y="24384"/>
                      <a:pt x="18332" y="21234"/>
                    </a:cubicBezTo>
                    <a:cubicBezTo>
                      <a:pt x="18509" y="18084"/>
                      <a:pt x="22454" y="8872"/>
                      <a:pt x="1728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8" name="Google Shape;2268;p65"/>
              <p:cNvSpPr/>
              <p:nvPr/>
            </p:nvSpPr>
            <p:spPr>
              <a:xfrm>
                <a:off x="-5361050" y="-1410300"/>
                <a:ext cx="417175" cy="660500"/>
              </a:xfrm>
              <a:custGeom>
                <a:avLst/>
                <a:gdLst/>
                <a:ahLst/>
                <a:cxnLst/>
                <a:rect l="l" t="t" r="r" b="b"/>
                <a:pathLst>
                  <a:path w="16687" h="26420" extrusionOk="0">
                    <a:moveTo>
                      <a:pt x="7438" y="0"/>
                    </a:moveTo>
                    <a:cubicBezTo>
                      <a:pt x="5068" y="0"/>
                      <a:pt x="3606" y="1683"/>
                      <a:pt x="2731" y="2367"/>
                    </a:cubicBezTo>
                    <a:cubicBezTo>
                      <a:pt x="2731" y="2367"/>
                      <a:pt x="5578" y="3089"/>
                      <a:pt x="5750" y="3867"/>
                    </a:cubicBezTo>
                    <a:cubicBezTo>
                      <a:pt x="5922" y="4645"/>
                      <a:pt x="1" y="25002"/>
                      <a:pt x="8871" y="26299"/>
                    </a:cubicBezTo>
                    <a:cubicBezTo>
                      <a:pt x="9431" y="26381"/>
                      <a:pt x="9947" y="26419"/>
                      <a:pt x="10422" y="26419"/>
                    </a:cubicBezTo>
                    <a:cubicBezTo>
                      <a:pt x="16687" y="26419"/>
                      <a:pt x="15702" y="19756"/>
                      <a:pt x="13683" y="19134"/>
                    </a:cubicBezTo>
                    <a:cubicBezTo>
                      <a:pt x="11513" y="18465"/>
                      <a:pt x="13608" y="1652"/>
                      <a:pt x="9116" y="266"/>
                    </a:cubicBezTo>
                    <a:cubicBezTo>
                      <a:pt x="8512" y="80"/>
                      <a:pt x="7953" y="0"/>
                      <a:pt x="74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9" name="Google Shape;2269;p65"/>
              <p:cNvSpPr/>
              <p:nvPr/>
            </p:nvSpPr>
            <p:spPr>
              <a:xfrm>
                <a:off x="-5487450" y="-1011875"/>
                <a:ext cx="499875" cy="666250"/>
              </a:xfrm>
              <a:custGeom>
                <a:avLst/>
                <a:gdLst/>
                <a:ahLst/>
                <a:cxnLst/>
                <a:rect l="l" t="t" r="r" b="b"/>
                <a:pathLst>
                  <a:path w="19995" h="26650" extrusionOk="0">
                    <a:moveTo>
                      <a:pt x="9820" y="1"/>
                    </a:moveTo>
                    <a:cubicBezTo>
                      <a:pt x="8093" y="1"/>
                      <a:pt x="6346" y="1257"/>
                      <a:pt x="5133" y="2390"/>
                    </a:cubicBezTo>
                    <a:cubicBezTo>
                      <a:pt x="2309" y="5029"/>
                      <a:pt x="523" y="11176"/>
                      <a:pt x="367" y="12403"/>
                    </a:cubicBezTo>
                    <a:cubicBezTo>
                      <a:pt x="0" y="15296"/>
                      <a:pt x="2501" y="16830"/>
                      <a:pt x="2501" y="16830"/>
                    </a:cubicBezTo>
                    <a:lnTo>
                      <a:pt x="3121" y="25063"/>
                    </a:lnTo>
                    <a:cubicBezTo>
                      <a:pt x="3121" y="25063"/>
                      <a:pt x="5283" y="26650"/>
                      <a:pt x="9055" y="26650"/>
                    </a:cubicBezTo>
                    <a:cubicBezTo>
                      <a:pt x="11345" y="26650"/>
                      <a:pt x="14230" y="26065"/>
                      <a:pt x="17584" y="24185"/>
                    </a:cubicBezTo>
                    <a:cubicBezTo>
                      <a:pt x="17584" y="24185"/>
                      <a:pt x="19995" y="7312"/>
                      <a:pt x="11960" y="780"/>
                    </a:cubicBezTo>
                    <a:cubicBezTo>
                      <a:pt x="11278" y="226"/>
                      <a:pt x="10551" y="1"/>
                      <a:pt x="982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0" name="Google Shape;2270;p65"/>
              <p:cNvSpPr/>
              <p:nvPr/>
            </p:nvSpPr>
            <p:spPr>
              <a:xfrm>
                <a:off x="-5406400" y="-616425"/>
                <a:ext cx="190000" cy="39100"/>
              </a:xfrm>
              <a:custGeom>
                <a:avLst/>
                <a:gdLst/>
                <a:ahLst/>
                <a:cxnLst/>
                <a:rect l="l" t="t" r="r" b="b"/>
                <a:pathLst>
                  <a:path w="7600" h="1564" extrusionOk="0">
                    <a:moveTo>
                      <a:pt x="92" y="1"/>
                    </a:moveTo>
                    <a:cubicBezTo>
                      <a:pt x="34" y="1"/>
                      <a:pt x="1" y="88"/>
                      <a:pt x="60" y="132"/>
                    </a:cubicBezTo>
                    <a:cubicBezTo>
                      <a:pt x="1319" y="1069"/>
                      <a:pt x="2612" y="1564"/>
                      <a:pt x="3905" y="1564"/>
                    </a:cubicBezTo>
                    <a:cubicBezTo>
                      <a:pt x="5120" y="1564"/>
                      <a:pt x="6335" y="1128"/>
                      <a:pt x="7524" y="213"/>
                    </a:cubicBezTo>
                    <a:cubicBezTo>
                      <a:pt x="7600" y="155"/>
                      <a:pt x="7559" y="47"/>
                      <a:pt x="7480" y="47"/>
                    </a:cubicBezTo>
                    <a:cubicBezTo>
                      <a:pt x="7466" y="47"/>
                      <a:pt x="7451" y="51"/>
                      <a:pt x="7434" y="59"/>
                    </a:cubicBezTo>
                    <a:cubicBezTo>
                      <a:pt x="6285" y="629"/>
                      <a:pt x="5240" y="1211"/>
                      <a:pt x="3945" y="1211"/>
                    </a:cubicBezTo>
                    <a:cubicBezTo>
                      <a:pt x="3853" y="1211"/>
                      <a:pt x="3760" y="1208"/>
                      <a:pt x="3666" y="1202"/>
                    </a:cubicBezTo>
                    <a:cubicBezTo>
                      <a:pt x="2414" y="1121"/>
                      <a:pt x="1195" y="663"/>
                      <a:pt x="128" y="12"/>
                    </a:cubicBezTo>
                    <a:cubicBezTo>
                      <a:pt x="116" y="4"/>
                      <a:pt x="103" y="1"/>
                      <a:pt x="9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1" name="Google Shape;2271;p65"/>
              <p:cNvSpPr/>
              <p:nvPr/>
            </p:nvSpPr>
            <p:spPr>
              <a:xfrm>
                <a:off x="-5423750" y="-605950"/>
                <a:ext cx="31875" cy="1540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616" extrusionOk="0">
                    <a:moveTo>
                      <a:pt x="68" y="1"/>
                    </a:moveTo>
                    <a:cubicBezTo>
                      <a:pt x="13" y="1"/>
                      <a:pt x="0" y="83"/>
                      <a:pt x="56" y="108"/>
                    </a:cubicBezTo>
                    <a:cubicBezTo>
                      <a:pt x="261" y="193"/>
                      <a:pt x="459" y="291"/>
                      <a:pt x="655" y="392"/>
                    </a:cubicBezTo>
                    <a:cubicBezTo>
                      <a:pt x="812" y="473"/>
                      <a:pt x="969" y="579"/>
                      <a:pt x="1141" y="614"/>
                    </a:cubicBezTo>
                    <a:cubicBezTo>
                      <a:pt x="1147" y="615"/>
                      <a:pt x="1153" y="615"/>
                      <a:pt x="1158" y="615"/>
                    </a:cubicBezTo>
                    <a:cubicBezTo>
                      <a:pt x="1226" y="615"/>
                      <a:pt x="1274" y="534"/>
                      <a:pt x="1220" y="479"/>
                    </a:cubicBezTo>
                    <a:cubicBezTo>
                      <a:pt x="953" y="207"/>
                      <a:pt x="442" y="101"/>
                      <a:pt x="86" y="3"/>
                    </a:cubicBezTo>
                    <a:cubicBezTo>
                      <a:pt x="80" y="2"/>
                      <a:pt x="74" y="1"/>
                      <a:pt x="68" y="1"/>
                    </a:cubicBezTo>
                    <a:close/>
                  </a:path>
                </a:pathLst>
              </a:custGeom>
              <a:solidFill>
                <a:srgbClr val="FFB7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2" name="Google Shape;2272;p65"/>
              <p:cNvSpPr/>
              <p:nvPr/>
            </p:nvSpPr>
            <p:spPr>
              <a:xfrm>
                <a:off x="-5506900" y="-1350400"/>
                <a:ext cx="307950" cy="440425"/>
              </a:xfrm>
              <a:custGeom>
                <a:avLst/>
                <a:gdLst/>
                <a:ahLst/>
                <a:cxnLst/>
                <a:rect l="l" t="t" r="r" b="b"/>
                <a:pathLst>
                  <a:path w="12318" h="17617" extrusionOk="0">
                    <a:moveTo>
                      <a:pt x="6433" y="0"/>
                    </a:moveTo>
                    <a:cubicBezTo>
                      <a:pt x="4706" y="0"/>
                      <a:pt x="2960" y="374"/>
                      <a:pt x="1991" y="1296"/>
                    </a:cubicBezTo>
                    <a:cubicBezTo>
                      <a:pt x="180" y="3017"/>
                      <a:pt x="0" y="8682"/>
                      <a:pt x="865" y="10951"/>
                    </a:cubicBezTo>
                    <a:cubicBezTo>
                      <a:pt x="1509" y="12656"/>
                      <a:pt x="3059" y="13040"/>
                      <a:pt x="4327" y="13040"/>
                    </a:cubicBezTo>
                    <a:cubicBezTo>
                      <a:pt x="5278" y="13040"/>
                      <a:pt x="6070" y="12824"/>
                      <a:pt x="6205" y="12787"/>
                    </a:cubicBezTo>
                    <a:cubicBezTo>
                      <a:pt x="6209" y="12787"/>
                      <a:pt x="6215" y="12786"/>
                      <a:pt x="6218" y="12781"/>
                    </a:cubicBezTo>
                    <a:cubicBezTo>
                      <a:pt x="6221" y="12780"/>
                      <a:pt x="6224" y="12777"/>
                      <a:pt x="6227" y="12777"/>
                    </a:cubicBezTo>
                    <a:lnTo>
                      <a:pt x="6227" y="12781"/>
                    </a:lnTo>
                    <a:cubicBezTo>
                      <a:pt x="6229" y="12837"/>
                      <a:pt x="6237" y="13377"/>
                      <a:pt x="6297" y="14002"/>
                    </a:cubicBezTo>
                    <a:cubicBezTo>
                      <a:pt x="6314" y="14185"/>
                      <a:pt x="6339" y="14372"/>
                      <a:pt x="6371" y="14555"/>
                    </a:cubicBezTo>
                    <a:cubicBezTo>
                      <a:pt x="6381" y="14646"/>
                      <a:pt x="6396" y="14733"/>
                      <a:pt x="6411" y="14819"/>
                    </a:cubicBezTo>
                    <a:cubicBezTo>
                      <a:pt x="6487" y="15217"/>
                      <a:pt x="4758" y="17617"/>
                      <a:pt x="6572" y="17617"/>
                    </a:cubicBezTo>
                    <a:cubicBezTo>
                      <a:pt x="6650" y="17617"/>
                      <a:pt x="6734" y="17612"/>
                      <a:pt x="6826" y="17603"/>
                    </a:cubicBezTo>
                    <a:cubicBezTo>
                      <a:pt x="8132" y="17471"/>
                      <a:pt x="11439" y="15200"/>
                      <a:pt x="11539" y="14673"/>
                    </a:cubicBezTo>
                    <a:cubicBezTo>
                      <a:pt x="11718" y="13755"/>
                      <a:pt x="11667" y="10568"/>
                      <a:pt x="11739" y="9404"/>
                    </a:cubicBezTo>
                    <a:cubicBezTo>
                      <a:pt x="11881" y="7376"/>
                      <a:pt x="12318" y="2396"/>
                      <a:pt x="11119" y="1218"/>
                    </a:cubicBezTo>
                    <a:cubicBezTo>
                      <a:pt x="10386" y="495"/>
                      <a:pt x="8421" y="0"/>
                      <a:pt x="643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3" name="Google Shape;2273;p65"/>
              <p:cNvSpPr/>
              <p:nvPr/>
            </p:nvSpPr>
            <p:spPr>
              <a:xfrm>
                <a:off x="-5476050" y="-1184250"/>
                <a:ext cx="16975" cy="20850"/>
              </a:xfrm>
              <a:custGeom>
                <a:avLst/>
                <a:gdLst/>
                <a:ahLst/>
                <a:cxnLst/>
                <a:rect l="l" t="t" r="r" b="b"/>
                <a:pathLst>
                  <a:path w="679" h="834" extrusionOk="0">
                    <a:moveTo>
                      <a:pt x="327" y="0"/>
                    </a:moveTo>
                    <a:cubicBezTo>
                      <a:pt x="320" y="0"/>
                      <a:pt x="313" y="1"/>
                      <a:pt x="306" y="1"/>
                    </a:cubicBezTo>
                    <a:cubicBezTo>
                      <a:pt x="128" y="16"/>
                      <a:pt x="1" y="214"/>
                      <a:pt x="19" y="443"/>
                    </a:cubicBezTo>
                    <a:cubicBezTo>
                      <a:pt x="36" y="663"/>
                      <a:pt x="184" y="834"/>
                      <a:pt x="353" y="834"/>
                    </a:cubicBezTo>
                    <a:cubicBezTo>
                      <a:pt x="359" y="834"/>
                      <a:pt x="366" y="834"/>
                      <a:pt x="372" y="833"/>
                    </a:cubicBezTo>
                    <a:cubicBezTo>
                      <a:pt x="550" y="818"/>
                      <a:pt x="679" y="621"/>
                      <a:pt x="659" y="392"/>
                    </a:cubicBezTo>
                    <a:cubicBezTo>
                      <a:pt x="642" y="171"/>
                      <a:pt x="495" y="0"/>
                      <a:pt x="3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4" name="Google Shape;2274;p65"/>
              <p:cNvSpPr/>
              <p:nvPr/>
            </p:nvSpPr>
            <p:spPr>
              <a:xfrm>
                <a:off x="-5376750" y="-1181825"/>
                <a:ext cx="1697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679" h="835" extrusionOk="0">
                    <a:moveTo>
                      <a:pt x="325" y="1"/>
                    </a:moveTo>
                    <a:cubicBezTo>
                      <a:pt x="319" y="1"/>
                      <a:pt x="312" y="1"/>
                      <a:pt x="306" y="2"/>
                    </a:cubicBezTo>
                    <a:cubicBezTo>
                      <a:pt x="129" y="16"/>
                      <a:pt x="0" y="214"/>
                      <a:pt x="20" y="444"/>
                    </a:cubicBezTo>
                    <a:cubicBezTo>
                      <a:pt x="37" y="664"/>
                      <a:pt x="184" y="834"/>
                      <a:pt x="352" y="834"/>
                    </a:cubicBezTo>
                    <a:cubicBezTo>
                      <a:pt x="359" y="834"/>
                      <a:pt x="366" y="834"/>
                      <a:pt x="373" y="834"/>
                    </a:cubicBezTo>
                    <a:cubicBezTo>
                      <a:pt x="551" y="820"/>
                      <a:pt x="678" y="621"/>
                      <a:pt x="660" y="392"/>
                    </a:cubicBezTo>
                    <a:cubicBezTo>
                      <a:pt x="643" y="171"/>
                      <a:pt x="495" y="1"/>
                      <a:pt x="3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5" name="Google Shape;2275;p65"/>
              <p:cNvSpPr/>
              <p:nvPr/>
            </p:nvSpPr>
            <p:spPr>
              <a:xfrm>
                <a:off x="-5491000" y="-1238125"/>
                <a:ext cx="42150" cy="20575"/>
              </a:xfrm>
              <a:custGeom>
                <a:avLst/>
                <a:gdLst/>
                <a:ahLst/>
                <a:cxnLst/>
                <a:rect l="l" t="t" r="r" b="b"/>
                <a:pathLst>
                  <a:path w="1686" h="823" extrusionOk="0">
                    <a:moveTo>
                      <a:pt x="1007" y="0"/>
                    </a:moveTo>
                    <a:cubicBezTo>
                      <a:pt x="938" y="0"/>
                      <a:pt x="865" y="5"/>
                      <a:pt x="790" y="15"/>
                    </a:cubicBezTo>
                    <a:cubicBezTo>
                      <a:pt x="341" y="75"/>
                      <a:pt x="0" y="301"/>
                      <a:pt x="30" y="519"/>
                    </a:cubicBezTo>
                    <a:cubicBezTo>
                      <a:pt x="54" y="703"/>
                      <a:pt x="329" y="823"/>
                      <a:pt x="680" y="823"/>
                    </a:cubicBezTo>
                    <a:cubicBezTo>
                      <a:pt x="749" y="823"/>
                      <a:pt x="822" y="818"/>
                      <a:pt x="897" y="808"/>
                    </a:cubicBezTo>
                    <a:cubicBezTo>
                      <a:pt x="1346" y="748"/>
                      <a:pt x="1685" y="522"/>
                      <a:pt x="1657" y="302"/>
                    </a:cubicBezTo>
                    <a:cubicBezTo>
                      <a:pt x="1632" y="120"/>
                      <a:pt x="1358" y="0"/>
                      <a:pt x="10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6" name="Google Shape;2276;p65"/>
              <p:cNvSpPr/>
              <p:nvPr/>
            </p:nvSpPr>
            <p:spPr>
              <a:xfrm>
                <a:off x="-5385625" y="-1234125"/>
                <a:ext cx="42500" cy="21625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865" extrusionOk="0">
                    <a:moveTo>
                      <a:pt x="587" y="1"/>
                    </a:moveTo>
                    <a:cubicBezTo>
                      <a:pt x="304" y="1"/>
                      <a:pt x="87" y="92"/>
                      <a:pt x="50" y="247"/>
                    </a:cubicBezTo>
                    <a:cubicBezTo>
                      <a:pt x="1" y="462"/>
                      <a:pt x="318" y="720"/>
                      <a:pt x="759" y="821"/>
                    </a:cubicBezTo>
                    <a:cubicBezTo>
                      <a:pt x="882" y="850"/>
                      <a:pt x="1002" y="864"/>
                      <a:pt x="1112" y="864"/>
                    </a:cubicBezTo>
                    <a:cubicBezTo>
                      <a:pt x="1395" y="864"/>
                      <a:pt x="1613" y="773"/>
                      <a:pt x="1648" y="618"/>
                    </a:cubicBezTo>
                    <a:cubicBezTo>
                      <a:pt x="1699" y="402"/>
                      <a:pt x="1381" y="145"/>
                      <a:pt x="941" y="43"/>
                    </a:cubicBezTo>
                    <a:cubicBezTo>
                      <a:pt x="817" y="14"/>
                      <a:pt x="697" y="1"/>
                      <a:pt x="58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7" name="Google Shape;2277;p65"/>
              <p:cNvSpPr/>
              <p:nvPr/>
            </p:nvSpPr>
            <p:spPr>
              <a:xfrm>
                <a:off x="-5450425" y="-1220475"/>
                <a:ext cx="31050" cy="88625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3545" extrusionOk="0">
                    <a:moveTo>
                      <a:pt x="693" y="1"/>
                    </a:moveTo>
                    <a:cubicBezTo>
                      <a:pt x="672" y="1"/>
                      <a:pt x="652" y="13"/>
                      <a:pt x="646" y="39"/>
                    </a:cubicBezTo>
                    <a:cubicBezTo>
                      <a:pt x="405" y="976"/>
                      <a:pt x="1" y="3491"/>
                      <a:pt x="459" y="3541"/>
                    </a:cubicBezTo>
                    <a:cubicBezTo>
                      <a:pt x="482" y="3543"/>
                      <a:pt x="506" y="3545"/>
                      <a:pt x="530" y="3545"/>
                    </a:cubicBezTo>
                    <a:cubicBezTo>
                      <a:pt x="771" y="3545"/>
                      <a:pt x="1029" y="3420"/>
                      <a:pt x="1179" y="3285"/>
                    </a:cubicBezTo>
                    <a:cubicBezTo>
                      <a:pt x="1241" y="3228"/>
                      <a:pt x="1201" y="3140"/>
                      <a:pt x="1133" y="3140"/>
                    </a:cubicBezTo>
                    <a:cubicBezTo>
                      <a:pt x="1119" y="3140"/>
                      <a:pt x="1103" y="3144"/>
                      <a:pt x="1087" y="3153"/>
                    </a:cubicBezTo>
                    <a:cubicBezTo>
                      <a:pt x="1002" y="3203"/>
                      <a:pt x="818" y="3309"/>
                      <a:pt x="672" y="3309"/>
                    </a:cubicBezTo>
                    <a:cubicBezTo>
                      <a:pt x="617" y="3309"/>
                      <a:pt x="568" y="3294"/>
                      <a:pt x="531" y="3255"/>
                    </a:cubicBezTo>
                    <a:cubicBezTo>
                      <a:pt x="365" y="3078"/>
                      <a:pt x="685" y="647"/>
                      <a:pt x="742" y="57"/>
                    </a:cubicBezTo>
                    <a:cubicBezTo>
                      <a:pt x="748" y="21"/>
                      <a:pt x="720" y="1"/>
                      <a:pt x="6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8" name="Google Shape;2278;p65"/>
              <p:cNvSpPr/>
              <p:nvPr/>
            </p:nvSpPr>
            <p:spPr>
              <a:xfrm>
                <a:off x="-5420775" y="-1122625"/>
                <a:ext cx="49325" cy="34275"/>
              </a:xfrm>
              <a:custGeom>
                <a:avLst/>
                <a:gdLst/>
                <a:ahLst/>
                <a:cxnLst/>
                <a:rect l="l" t="t" r="r" b="b"/>
                <a:pathLst>
                  <a:path w="1973" h="1371" extrusionOk="0">
                    <a:moveTo>
                      <a:pt x="1520" y="1"/>
                    </a:moveTo>
                    <a:cubicBezTo>
                      <a:pt x="1491" y="1"/>
                      <a:pt x="1461" y="4"/>
                      <a:pt x="1429" y="10"/>
                    </a:cubicBezTo>
                    <a:cubicBezTo>
                      <a:pt x="1220" y="53"/>
                      <a:pt x="1094" y="207"/>
                      <a:pt x="902" y="246"/>
                    </a:cubicBezTo>
                    <a:cubicBezTo>
                      <a:pt x="642" y="297"/>
                      <a:pt x="449" y="240"/>
                      <a:pt x="210" y="408"/>
                    </a:cubicBezTo>
                    <a:cubicBezTo>
                      <a:pt x="37" y="531"/>
                      <a:pt x="0" y="713"/>
                      <a:pt x="43" y="882"/>
                    </a:cubicBezTo>
                    <a:cubicBezTo>
                      <a:pt x="52" y="935"/>
                      <a:pt x="72" y="984"/>
                      <a:pt x="100" y="1028"/>
                    </a:cubicBezTo>
                    <a:cubicBezTo>
                      <a:pt x="127" y="1092"/>
                      <a:pt x="169" y="1149"/>
                      <a:pt x="222" y="1195"/>
                    </a:cubicBezTo>
                    <a:cubicBezTo>
                      <a:pt x="271" y="1240"/>
                      <a:pt x="328" y="1276"/>
                      <a:pt x="389" y="1303"/>
                    </a:cubicBezTo>
                    <a:cubicBezTo>
                      <a:pt x="502" y="1352"/>
                      <a:pt x="631" y="1371"/>
                      <a:pt x="763" y="1371"/>
                    </a:cubicBezTo>
                    <a:cubicBezTo>
                      <a:pt x="937" y="1371"/>
                      <a:pt x="1114" y="1337"/>
                      <a:pt x="1257" y="1292"/>
                    </a:cubicBezTo>
                    <a:cubicBezTo>
                      <a:pt x="1562" y="1197"/>
                      <a:pt x="1893" y="972"/>
                      <a:pt x="1960" y="650"/>
                    </a:cubicBezTo>
                    <a:cubicBezTo>
                      <a:pt x="1969" y="610"/>
                      <a:pt x="1972" y="568"/>
                      <a:pt x="1972" y="526"/>
                    </a:cubicBezTo>
                    <a:cubicBezTo>
                      <a:pt x="1968" y="508"/>
                      <a:pt x="1972" y="495"/>
                      <a:pt x="1966" y="477"/>
                    </a:cubicBezTo>
                    <a:cubicBezTo>
                      <a:pt x="1962" y="430"/>
                      <a:pt x="1951" y="384"/>
                      <a:pt x="1938" y="339"/>
                    </a:cubicBezTo>
                    <a:lnTo>
                      <a:pt x="1938" y="330"/>
                    </a:lnTo>
                    <a:cubicBezTo>
                      <a:pt x="1871" y="152"/>
                      <a:pt x="1727" y="1"/>
                      <a:pt x="15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9" name="Google Shape;2279;p65"/>
              <p:cNvSpPr/>
              <p:nvPr/>
            </p:nvSpPr>
            <p:spPr>
              <a:xfrm>
                <a:off x="-5509750" y="-1379600"/>
                <a:ext cx="347950" cy="223675"/>
              </a:xfrm>
              <a:custGeom>
                <a:avLst/>
                <a:gdLst/>
                <a:ahLst/>
                <a:cxnLst/>
                <a:rect l="l" t="t" r="r" b="b"/>
                <a:pathLst>
                  <a:path w="13918" h="8947" extrusionOk="0">
                    <a:moveTo>
                      <a:pt x="4230" y="0"/>
                    </a:moveTo>
                    <a:cubicBezTo>
                      <a:pt x="3202" y="0"/>
                      <a:pt x="2314" y="171"/>
                      <a:pt x="1753" y="601"/>
                    </a:cubicBezTo>
                    <a:cubicBezTo>
                      <a:pt x="674" y="1425"/>
                      <a:pt x="0" y="4510"/>
                      <a:pt x="877" y="4798"/>
                    </a:cubicBezTo>
                    <a:cubicBezTo>
                      <a:pt x="898" y="4805"/>
                      <a:pt x="919" y="4808"/>
                      <a:pt x="940" y="4808"/>
                    </a:cubicBezTo>
                    <a:cubicBezTo>
                      <a:pt x="1417" y="4808"/>
                      <a:pt x="2009" y="3151"/>
                      <a:pt x="2009" y="3151"/>
                    </a:cubicBezTo>
                    <a:cubicBezTo>
                      <a:pt x="2009" y="3151"/>
                      <a:pt x="3294" y="5367"/>
                      <a:pt x="5338" y="5562"/>
                    </a:cubicBezTo>
                    <a:cubicBezTo>
                      <a:pt x="5370" y="5565"/>
                      <a:pt x="5401" y="5566"/>
                      <a:pt x="5431" y="5566"/>
                    </a:cubicBezTo>
                    <a:cubicBezTo>
                      <a:pt x="6295" y="5566"/>
                      <a:pt x="6152" y="4299"/>
                      <a:pt x="6152" y="4299"/>
                    </a:cubicBezTo>
                    <a:lnTo>
                      <a:pt x="6152" y="4299"/>
                    </a:lnTo>
                    <a:cubicBezTo>
                      <a:pt x="6153" y="4299"/>
                      <a:pt x="6756" y="5367"/>
                      <a:pt x="7621" y="5659"/>
                    </a:cubicBezTo>
                    <a:cubicBezTo>
                      <a:pt x="7636" y="5664"/>
                      <a:pt x="7650" y="5667"/>
                      <a:pt x="7663" y="5667"/>
                    </a:cubicBezTo>
                    <a:cubicBezTo>
                      <a:pt x="7958" y="5667"/>
                      <a:pt x="7478" y="4313"/>
                      <a:pt x="7389" y="4067"/>
                    </a:cubicBezTo>
                    <a:lnTo>
                      <a:pt x="7389" y="4067"/>
                    </a:lnTo>
                    <a:cubicBezTo>
                      <a:pt x="7971" y="5621"/>
                      <a:pt x="9542" y="6346"/>
                      <a:pt x="9542" y="6346"/>
                    </a:cubicBezTo>
                    <a:cubicBezTo>
                      <a:pt x="9542" y="6346"/>
                      <a:pt x="10367" y="8903"/>
                      <a:pt x="11537" y="8947"/>
                    </a:cubicBezTo>
                    <a:cubicBezTo>
                      <a:pt x="11541" y="8947"/>
                      <a:pt x="11546" y="8947"/>
                      <a:pt x="11551" y="8947"/>
                    </a:cubicBezTo>
                    <a:cubicBezTo>
                      <a:pt x="12655" y="8947"/>
                      <a:pt x="13918" y="4132"/>
                      <a:pt x="13199" y="2646"/>
                    </a:cubicBezTo>
                    <a:cubicBezTo>
                      <a:pt x="12567" y="1340"/>
                      <a:pt x="10920" y="1259"/>
                      <a:pt x="10524" y="1259"/>
                    </a:cubicBezTo>
                    <a:cubicBezTo>
                      <a:pt x="10468" y="1259"/>
                      <a:pt x="10437" y="1261"/>
                      <a:pt x="10437" y="1261"/>
                    </a:cubicBezTo>
                    <a:cubicBezTo>
                      <a:pt x="8722" y="633"/>
                      <a:pt x="6213" y="0"/>
                      <a:pt x="42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0" name="Google Shape;2280;p65"/>
              <p:cNvSpPr/>
              <p:nvPr/>
            </p:nvSpPr>
            <p:spPr>
              <a:xfrm>
                <a:off x="-5353225" y="-1375175"/>
                <a:ext cx="155550" cy="201375"/>
              </a:xfrm>
              <a:custGeom>
                <a:avLst/>
                <a:gdLst/>
                <a:ahLst/>
                <a:cxnLst/>
                <a:rect l="l" t="t" r="r" b="b"/>
                <a:pathLst>
                  <a:path w="6222" h="8055" extrusionOk="0">
                    <a:moveTo>
                      <a:pt x="1" y="0"/>
                    </a:moveTo>
                    <a:cubicBezTo>
                      <a:pt x="1" y="0"/>
                      <a:pt x="3839" y="1117"/>
                      <a:pt x="4540" y="2788"/>
                    </a:cubicBezTo>
                    <a:cubicBezTo>
                      <a:pt x="5240" y="4461"/>
                      <a:pt x="5143" y="8054"/>
                      <a:pt x="5143" y="8054"/>
                    </a:cubicBezTo>
                    <a:cubicBezTo>
                      <a:pt x="5143" y="8054"/>
                      <a:pt x="6222" y="4318"/>
                      <a:pt x="5910" y="2321"/>
                    </a:cubicBezTo>
                    <a:cubicBezTo>
                      <a:pt x="5599" y="327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1" name="Google Shape;2281;p65"/>
              <p:cNvSpPr/>
              <p:nvPr/>
            </p:nvSpPr>
            <p:spPr>
              <a:xfrm>
                <a:off x="-5249850" y="-1193625"/>
                <a:ext cx="92275" cy="82300"/>
              </a:xfrm>
              <a:custGeom>
                <a:avLst/>
                <a:gdLst/>
                <a:ahLst/>
                <a:cxnLst/>
                <a:rect l="l" t="t" r="r" b="b"/>
                <a:pathLst>
                  <a:path w="3691" h="3292" extrusionOk="0">
                    <a:moveTo>
                      <a:pt x="1476" y="0"/>
                    </a:moveTo>
                    <a:cubicBezTo>
                      <a:pt x="543" y="0"/>
                      <a:pt x="0" y="641"/>
                      <a:pt x="0" y="641"/>
                    </a:cubicBezTo>
                    <a:lnTo>
                      <a:pt x="328" y="3113"/>
                    </a:lnTo>
                    <a:cubicBezTo>
                      <a:pt x="328" y="3113"/>
                      <a:pt x="782" y="3292"/>
                      <a:pt x="1308" y="3292"/>
                    </a:cubicBezTo>
                    <a:cubicBezTo>
                      <a:pt x="1535" y="3292"/>
                      <a:pt x="1774" y="3259"/>
                      <a:pt x="1997" y="3164"/>
                    </a:cubicBezTo>
                    <a:cubicBezTo>
                      <a:pt x="3691" y="2446"/>
                      <a:pt x="3212" y="273"/>
                      <a:pt x="1847" y="34"/>
                    </a:cubicBezTo>
                    <a:cubicBezTo>
                      <a:pt x="1717" y="11"/>
                      <a:pt x="1594" y="0"/>
                      <a:pt x="147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2" name="Google Shape;2282;p65"/>
              <p:cNvSpPr/>
              <p:nvPr/>
            </p:nvSpPr>
            <p:spPr>
              <a:xfrm>
                <a:off x="-5230950" y="-1176675"/>
                <a:ext cx="40100" cy="515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2062" extrusionOk="0">
                    <a:moveTo>
                      <a:pt x="1209" y="0"/>
                    </a:moveTo>
                    <a:cubicBezTo>
                      <a:pt x="1209" y="0"/>
                      <a:pt x="1208" y="0"/>
                      <a:pt x="1208" y="1"/>
                    </a:cubicBezTo>
                    <a:cubicBezTo>
                      <a:pt x="430" y="35"/>
                      <a:pt x="0" y="913"/>
                      <a:pt x="47" y="1600"/>
                    </a:cubicBezTo>
                    <a:cubicBezTo>
                      <a:pt x="65" y="1893"/>
                      <a:pt x="137" y="2061"/>
                      <a:pt x="220" y="2061"/>
                    </a:cubicBezTo>
                    <a:cubicBezTo>
                      <a:pt x="256" y="2061"/>
                      <a:pt x="294" y="2029"/>
                      <a:pt x="331" y="1961"/>
                    </a:cubicBezTo>
                    <a:cubicBezTo>
                      <a:pt x="461" y="1717"/>
                      <a:pt x="807" y="1547"/>
                      <a:pt x="1140" y="1547"/>
                    </a:cubicBezTo>
                    <a:cubicBezTo>
                      <a:pt x="1293" y="1547"/>
                      <a:pt x="1443" y="1582"/>
                      <a:pt x="1568" y="1663"/>
                    </a:cubicBezTo>
                    <a:cubicBezTo>
                      <a:pt x="1572" y="1665"/>
                      <a:pt x="1576" y="1666"/>
                      <a:pt x="1579" y="1666"/>
                    </a:cubicBezTo>
                    <a:cubicBezTo>
                      <a:pt x="1593" y="1666"/>
                      <a:pt x="1604" y="1651"/>
                      <a:pt x="1594" y="1636"/>
                    </a:cubicBezTo>
                    <a:cubicBezTo>
                      <a:pt x="1450" y="1401"/>
                      <a:pt x="1220" y="1309"/>
                      <a:pt x="976" y="1309"/>
                    </a:cubicBezTo>
                    <a:cubicBezTo>
                      <a:pt x="759" y="1309"/>
                      <a:pt x="532" y="1381"/>
                      <a:pt x="347" y="1490"/>
                    </a:cubicBezTo>
                    <a:cubicBezTo>
                      <a:pt x="403" y="999"/>
                      <a:pt x="614" y="249"/>
                      <a:pt x="1224" y="62"/>
                    </a:cubicBezTo>
                    <a:cubicBezTo>
                      <a:pt x="1263" y="52"/>
                      <a:pt x="1241" y="0"/>
                      <a:pt x="120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3" name="Google Shape;2283;p65"/>
              <p:cNvSpPr/>
              <p:nvPr/>
            </p:nvSpPr>
            <p:spPr>
              <a:xfrm>
                <a:off x="-5747225" y="-908975"/>
                <a:ext cx="573900" cy="537225"/>
              </a:xfrm>
              <a:custGeom>
                <a:avLst/>
                <a:gdLst/>
                <a:ahLst/>
                <a:cxnLst/>
                <a:rect l="l" t="t" r="r" b="b"/>
                <a:pathLst>
                  <a:path w="22956" h="21489" extrusionOk="0">
                    <a:moveTo>
                      <a:pt x="19621" y="1"/>
                    </a:moveTo>
                    <a:cubicBezTo>
                      <a:pt x="18227" y="1"/>
                      <a:pt x="16734" y="811"/>
                      <a:pt x="16151" y="2340"/>
                    </a:cubicBezTo>
                    <a:cubicBezTo>
                      <a:pt x="14291" y="7223"/>
                      <a:pt x="11723" y="11041"/>
                      <a:pt x="11538" y="11398"/>
                    </a:cubicBezTo>
                    <a:cubicBezTo>
                      <a:pt x="11211" y="12031"/>
                      <a:pt x="1911" y="16771"/>
                      <a:pt x="926" y="17901"/>
                    </a:cubicBezTo>
                    <a:cubicBezTo>
                      <a:pt x="1" y="18963"/>
                      <a:pt x="2361" y="21488"/>
                      <a:pt x="4124" y="21488"/>
                    </a:cubicBezTo>
                    <a:cubicBezTo>
                      <a:pt x="4236" y="21488"/>
                      <a:pt x="4347" y="21478"/>
                      <a:pt x="4453" y="21456"/>
                    </a:cubicBezTo>
                    <a:cubicBezTo>
                      <a:pt x="6267" y="21088"/>
                      <a:pt x="13856" y="18451"/>
                      <a:pt x="16181" y="16027"/>
                    </a:cubicBezTo>
                    <a:cubicBezTo>
                      <a:pt x="17555" y="14593"/>
                      <a:pt x="21105" y="10520"/>
                      <a:pt x="22411" y="3991"/>
                    </a:cubicBezTo>
                    <a:cubicBezTo>
                      <a:pt x="22955" y="1271"/>
                      <a:pt x="21365" y="1"/>
                      <a:pt x="19621" y="1"/>
                    </a:cubicBezTo>
                    <a:close/>
                  </a:path>
                </a:pathLst>
              </a:custGeom>
              <a:solidFill>
                <a:srgbClr val="FFE6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4" name="Google Shape;2284;p65"/>
              <p:cNvSpPr/>
              <p:nvPr/>
            </p:nvSpPr>
            <p:spPr>
              <a:xfrm>
                <a:off x="-5873275" y="-461475"/>
                <a:ext cx="237400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9496" h="6704" extrusionOk="0">
                    <a:moveTo>
                      <a:pt x="5971" y="0"/>
                    </a:moveTo>
                    <a:cubicBezTo>
                      <a:pt x="5970" y="0"/>
                      <a:pt x="5969" y="1"/>
                      <a:pt x="5968" y="1"/>
                    </a:cubicBezTo>
                    <a:cubicBezTo>
                      <a:pt x="5784" y="32"/>
                      <a:pt x="3517" y="1270"/>
                      <a:pt x="2559" y="1713"/>
                    </a:cubicBezTo>
                    <a:cubicBezTo>
                      <a:pt x="725" y="2572"/>
                      <a:pt x="0" y="5671"/>
                      <a:pt x="6" y="6025"/>
                    </a:cubicBezTo>
                    <a:cubicBezTo>
                      <a:pt x="9" y="6127"/>
                      <a:pt x="118" y="6230"/>
                      <a:pt x="286" y="6325"/>
                    </a:cubicBezTo>
                    <a:cubicBezTo>
                      <a:pt x="321" y="6349"/>
                      <a:pt x="358" y="6368"/>
                      <a:pt x="398" y="6383"/>
                    </a:cubicBezTo>
                    <a:cubicBezTo>
                      <a:pt x="570" y="6465"/>
                      <a:pt x="750" y="6530"/>
                      <a:pt x="936" y="6575"/>
                    </a:cubicBezTo>
                    <a:cubicBezTo>
                      <a:pt x="974" y="6587"/>
                      <a:pt x="1013" y="6596"/>
                      <a:pt x="1052" y="6605"/>
                    </a:cubicBezTo>
                    <a:cubicBezTo>
                      <a:pt x="1250" y="6652"/>
                      <a:pt x="1450" y="6684"/>
                      <a:pt x="1652" y="6697"/>
                    </a:cubicBezTo>
                    <a:cubicBezTo>
                      <a:pt x="1702" y="6699"/>
                      <a:pt x="1745" y="6702"/>
                      <a:pt x="1790" y="6703"/>
                    </a:cubicBezTo>
                    <a:cubicBezTo>
                      <a:pt x="2037" y="6700"/>
                      <a:pt x="2234" y="6658"/>
                      <a:pt x="2324" y="6555"/>
                    </a:cubicBezTo>
                    <a:cubicBezTo>
                      <a:pt x="2703" y="6121"/>
                      <a:pt x="3373" y="4870"/>
                      <a:pt x="3951" y="4753"/>
                    </a:cubicBezTo>
                    <a:cubicBezTo>
                      <a:pt x="4163" y="4711"/>
                      <a:pt x="4359" y="4694"/>
                      <a:pt x="4544" y="4694"/>
                    </a:cubicBezTo>
                    <a:cubicBezTo>
                      <a:pt x="5240" y="4694"/>
                      <a:pt x="5781" y="4932"/>
                      <a:pt x="6484" y="4932"/>
                    </a:cubicBezTo>
                    <a:cubicBezTo>
                      <a:pt x="6549" y="4932"/>
                      <a:pt x="6616" y="4930"/>
                      <a:pt x="6685" y="4926"/>
                    </a:cubicBezTo>
                    <a:cubicBezTo>
                      <a:pt x="8318" y="4821"/>
                      <a:pt x="9196" y="3773"/>
                      <a:pt x="9495" y="3558"/>
                    </a:cubicBezTo>
                    <a:cubicBezTo>
                      <a:pt x="9495" y="3558"/>
                      <a:pt x="6186" y="0"/>
                      <a:pt x="597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5" name="Google Shape;2285;p65"/>
              <p:cNvSpPr/>
              <p:nvPr/>
            </p:nvSpPr>
            <p:spPr>
              <a:xfrm>
                <a:off x="-5866175" y="-365050"/>
                <a:ext cx="26425" cy="63175"/>
              </a:xfrm>
              <a:custGeom>
                <a:avLst/>
                <a:gdLst/>
                <a:ahLst/>
                <a:cxnLst/>
                <a:rect l="l" t="t" r="r" b="b"/>
                <a:pathLst>
                  <a:path w="1057" h="2527" extrusionOk="0">
                    <a:moveTo>
                      <a:pt x="994" y="0"/>
                    </a:moveTo>
                    <a:cubicBezTo>
                      <a:pt x="980" y="0"/>
                      <a:pt x="966" y="6"/>
                      <a:pt x="957" y="20"/>
                    </a:cubicBezTo>
                    <a:cubicBezTo>
                      <a:pt x="514" y="799"/>
                      <a:pt x="170" y="1591"/>
                      <a:pt x="1" y="2466"/>
                    </a:cubicBezTo>
                    <a:cubicBezTo>
                      <a:pt x="37" y="2490"/>
                      <a:pt x="74" y="2510"/>
                      <a:pt x="113" y="2526"/>
                    </a:cubicBezTo>
                    <a:cubicBezTo>
                      <a:pt x="397" y="1699"/>
                      <a:pt x="684" y="862"/>
                      <a:pt x="1041" y="63"/>
                    </a:cubicBezTo>
                    <a:cubicBezTo>
                      <a:pt x="1056" y="30"/>
                      <a:pt x="1025" y="0"/>
                      <a:pt x="99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6" name="Google Shape;2286;p65"/>
              <p:cNvSpPr/>
              <p:nvPr/>
            </p:nvSpPr>
            <p:spPr>
              <a:xfrm>
                <a:off x="-5849900" y="-359050"/>
                <a:ext cx="26350" cy="62675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2507" extrusionOk="0">
                    <a:moveTo>
                      <a:pt x="991" y="1"/>
                    </a:moveTo>
                    <a:cubicBezTo>
                      <a:pt x="978" y="1"/>
                      <a:pt x="966" y="6"/>
                      <a:pt x="958" y="19"/>
                    </a:cubicBezTo>
                    <a:cubicBezTo>
                      <a:pt x="505" y="802"/>
                      <a:pt x="168" y="1598"/>
                      <a:pt x="1" y="2478"/>
                    </a:cubicBezTo>
                    <a:cubicBezTo>
                      <a:pt x="39" y="2488"/>
                      <a:pt x="78" y="2499"/>
                      <a:pt x="117" y="2506"/>
                    </a:cubicBezTo>
                    <a:cubicBezTo>
                      <a:pt x="402" y="1685"/>
                      <a:pt x="686" y="858"/>
                      <a:pt x="1039" y="64"/>
                    </a:cubicBezTo>
                    <a:cubicBezTo>
                      <a:pt x="1054" y="31"/>
                      <a:pt x="1021" y="1"/>
                      <a:pt x="99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7" name="Google Shape;2287;p65"/>
              <p:cNvSpPr/>
              <p:nvPr/>
            </p:nvSpPr>
            <p:spPr>
              <a:xfrm>
                <a:off x="-5831975" y="-354000"/>
                <a:ext cx="25950" cy="60075"/>
              </a:xfrm>
              <a:custGeom>
                <a:avLst/>
                <a:gdLst/>
                <a:ahLst/>
                <a:cxnLst/>
                <a:rect l="l" t="t" r="r" b="b"/>
                <a:pathLst>
                  <a:path w="1038" h="2403" extrusionOk="0">
                    <a:moveTo>
                      <a:pt x="975" y="0"/>
                    </a:moveTo>
                    <a:cubicBezTo>
                      <a:pt x="962" y="0"/>
                      <a:pt x="950" y="6"/>
                      <a:pt x="942" y="20"/>
                    </a:cubicBezTo>
                    <a:cubicBezTo>
                      <a:pt x="505" y="775"/>
                      <a:pt x="172" y="1545"/>
                      <a:pt x="0" y="2397"/>
                    </a:cubicBezTo>
                    <a:cubicBezTo>
                      <a:pt x="48" y="2398"/>
                      <a:pt x="93" y="2401"/>
                      <a:pt x="137" y="2403"/>
                    </a:cubicBezTo>
                    <a:cubicBezTo>
                      <a:pt x="409" y="1617"/>
                      <a:pt x="683" y="823"/>
                      <a:pt x="1022" y="65"/>
                    </a:cubicBezTo>
                    <a:cubicBezTo>
                      <a:pt x="1037" y="32"/>
                      <a:pt x="1005" y="0"/>
                      <a:pt x="9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8" name="Google Shape;2288;p65"/>
              <p:cNvSpPr/>
              <p:nvPr/>
            </p:nvSpPr>
            <p:spPr>
              <a:xfrm>
                <a:off x="-5756550" y="-921825"/>
                <a:ext cx="589400" cy="594125"/>
              </a:xfrm>
              <a:custGeom>
                <a:avLst/>
                <a:gdLst/>
                <a:ahLst/>
                <a:cxnLst/>
                <a:rect l="l" t="t" r="r" b="b"/>
                <a:pathLst>
                  <a:path w="23576" h="23765" extrusionOk="0">
                    <a:moveTo>
                      <a:pt x="19808" y="1"/>
                    </a:moveTo>
                    <a:cubicBezTo>
                      <a:pt x="18664" y="1"/>
                      <a:pt x="17446" y="578"/>
                      <a:pt x="16508" y="1998"/>
                    </a:cubicBezTo>
                    <a:cubicBezTo>
                      <a:pt x="15465" y="3577"/>
                      <a:pt x="12135" y="11146"/>
                      <a:pt x="11676" y="11769"/>
                    </a:cubicBezTo>
                    <a:cubicBezTo>
                      <a:pt x="11216" y="12390"/>
                      <a:pt x="1510" y="17102"/>
                      <a:pt x="754" y="18079"/>
                    </a:cubicBezTo>
                    <a:cubicBezTo>
                      <a:pt x="0" y="19057"/>
                      <a:pt x="2784" y="23643"/>
                      <a:pt x="5438" y="23765"/>
                    </a:cubicBezTo>
                    <a:cubicBezTo>
                      <a:pt x="5441" y="23765"/>
                      <a:pt x="5444" y="23765"/>
                      <a:pt x="5447" y="23765"/>
                    </a:cubicBezTo>
                    <a:cubicBezTo>
                      <a:pt x="6248" y="23765"/>
                      <a:pt x="14667" y="19260"/>
                      <a:pt x="16939" y="16783"/>
                    </a:cubicBezTo>
                    <a:cubicBezTo>
                      <a:pt x="19218" y="14296"/>
                      <a:pt x="22763" y="7178"/>
                      <a:pt x="23260" y="3863"/>
                    </a:cubicBezTo>
                    <a:cubicBezTo>
                      <a:pt x="23576" y="1756"/>
                      <a:pt x="21803" y="1"/>
                      <a:pt x="1980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9" name="Google Shape;2289;p65"/>
              <p:cNvSpPr/>
              <p:nvPr/>
            </p:nvSpPr>
            <p:spPr>
              <a:xfrm>
                <a:off x="-5463400" y="-758925"/>
                <a:ext cx="65475" cy="128875"/>
              </a:xfrm>
              <a:custGeom>
                <a:avLst/>
                <a:gdLst/>
                <a:ahLst/>
                <a:cxnLst/>
                <a:rect l="l" t="t" r="r" b="b"/>
                <a:pathLst>
                  <a:path w="2619" h="5155" extrusionOk="0">
                    <a:moveTo>
                      <a:pt x="2542" y="1"/>
                    </a:moveTo>
                    <a:cubicBezTo>
                      <a:pt x="2522" y="1"/>
                      <a:pt x="2503" y="9"/>
                      <a:pt x="2491" y="29"/>
                    </a:cubicBezTo>
                    <a:cubicBezTo>
                      <a:pt x="1518" y="1612"/>
                      <a:pt x="720" y="3403"/>
                      <a:pt x="8" y="5120"/>
                    </a:cubicBezTo>
                    <a:cubicBezTo>
                      <a:pt x="0" y="5140"/>
                      <a:pt x="18" y="5154"/>
                      <a:pt x="36" y="5154"/>
                    </a:cubicBezTo>
                    <a:cubicBezTo>
                      <a:pt x="45" y="5154"/>
                      <a:pt x="53" y="5151"/>
                      <a:pt x="59" y="5142"/>
                    </a:cubicBezTo>
                    <a:cubicBezTo>
                      <a:pt x="991" y="3533"/>
                      <a:pt x="1931" y="1812"/>
                      <a:pt x="2601" y="75"/>
                    </a:cubicBezTo>
                    <a:cubicBezTo>
                      <a:pt x="2618" y="32"/>
                      <a:pt x="2580" y="1"/>
                      <a:pt x="25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0" name="Google Shape;2290;p65"/>
              <p:cNvSpPr/>
              <p:nvPr/>
            </p:nvSpPr>
            <p:spPr>
              <a:xfrm>
                <a:off x="-5412800" y="-709700"/>
                <a:ext cx="221625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8865" h="10812" extrusionOk="0">
                    <a:moveTo>
                      <a:pt x="8800" y="0"/>
                    </a:moveTo>
                    <a:cubicBezTo>
                      <a:pt x="8789" y="0"/>
                      <a:pt x="8778" y="4"/>
                      <a:pt x="8769" y="14"/>
                    </a:cubicBezTo>
                    <a:cubicBezTo>
                      <a:pt x="7295" y="1579"/>
                      <a:pt x="6375" y="3704"/>
                      <a:pt x="5341" y="5570"/>
                    </a:cubicBezTo>
                    <a:cubicBezTo>
                      <a:pt x="4676" y="6768"/>
                      <a:pt x="4019" y="7829"/>
                      <a:pt x="2894" y="8653"/>
                    </a:cubicBezTo>
                    <a:cubicBezTo>
                      <a:pt x="1938" y="9356"/>
                      <a:pt x="932" y="10003"/>
                      <a:pt x="21" y="10765"/>
                    </a:cubicBezTo>
                    <a:cubicBezTo>
                      <a:pt x="1" y="10782"/>
                      <a:pt x="19" y="10812"/>
                      <a:pt x="41" y="10812"/>
                    </a:cubicBezTo>
                    <a:cubicBezTo>
                      <a:pt x="45" y="10812"/>
                      <a:pt x="49" y="10810"/>
                      <a:pt x="54" y="10808"/>
                    </a:cubicBezTo>
                    <a:cubicBezTo>
                      <a:pt x="2089" y="9689"/>
                      <a:pt x="4034" y="8481"/>
                      <a:pt x="5187" y="6425"/>
                    </a:cubicBezTo>
                    <a:cubicBezTo>
                      <a:pt x="5965" y="5036"/>
                      <a:pt x="6753" y="3662"/>
                      <a:pt x="7548" y="2292"/>
                    </a:cubicBezTo>
                    <a:cubicBezTo>
                      <a:pt x="7994" y="1962"/>
                      <a:pt x="8435" y="1626"/>
                      <a:pt x="8825" y="1229"/>
                    </a:cubicBezTo>
                    <a:cubicBezTo>
                      <a:pt x="8860" y="1193"/>
                      <a:pt x="8828" y="1132"/>
                      <a:pt x="8784" y="1132"/>
                    </a:cubicBezTo>
                    <a:cubicBezTo>
                      <a:pt x="8775" y="1132"/>
                      <a:pt x="8765" y="1135"/>
                      <a:pt x="8756" y="1141"/>
                    </a:cubicBezTo>
                    <a:cubicBezTo>
                      <a:pt x="8398" y="1382"/>
                      <a:pt x="8069" y="1662"/>
                      <a:pt x="7747" y="1950"/>
                    </a:cubicBezTo>
                    <a:cubicBezTo>
                      <a:pt x="8112" y="1325"/>
                      <a:pt x="8474" y="698"/>
                      <a:pt x="8844" y="72"/>
                    </a:cubicBezTo>
                    <a:cubicBezTo>
                      <a:pt x="8864" y="38"/>
                      <a:pt x="8833" y="0"/>
                      <a:pt x="880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68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3"/>
          <p:cNvSpPr txBox="1">
            <a:spLocks noGrp="1"/>
          </p:cNvSpPr>
          <p:nvPr>
            <p:ph type="body" idx="1"/>
          </p:nvPr>
        </p:nvSpPr>
        <p:spPr>
          <a:xfrm>
            <a:off x="627756" y="867906"/>
            <a:ext cx="3465094" cy="39768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zh-TW" altLang="zh-TW" sz="1400" dirty="0">
                <a:solidFill>
                  <a:srgbClr val="202020"/>
                </a:solidFill>
                <a:latin typeface="Arial"/>
                <a:ea typeface="微軟正黑體" panose="020B0604030504040204" pitchFamily="34" charset="-120"/>
                <a:cs typeface="Times New Roman" panose="02020603050405020304" pitchFamily="18" charset="0"/>
                <a:sym typeface="Arial"/>
              </a:rPr>
              <a:t>學期</a:t>
            </a:r>
            <a:r>
              <a:rPr lang="zh-TW" altLang="zh-TW" sz="1400" dirty="0">
                <a:solidFill>
                  <a:srgbClr val="FF0000"/>
                </a:solidFill>
                <a:latin typeface="Arial"/>
                <a:ea typeface="微軟正黑體" panose="020B0604030504040204" pitchFamily="34" charset="-120"/>
                <a:cs typeface="Times New Roman" panose="02020603050405020304" pitchFamily="18" charset="0"/>
                <a:sym typeface="Arial"/>
              </a:rPr>
              <a:t>課務</a:t>
            </a:r>
            <a:r>
              <a:rPr lang="zh-TW" altLang="zh-TW" sz="1400" dirty="0">
                <a:solidFill>
                  <a:srgbClr val="202020"/>
                </a:solidFill>
                <a:latin typeface="Arial"/>
                <a:ea typeface="微軟正黑體" panose="020B0604030504040204" pitchFamily="34" charset="-120"/>
                <a:cs typeface="Times New Roman" panose="02020603050405020304" pitchFamily="18" charset="0"/>
                <a:sym typeface="Arial"/>
              </a:rPr>
              <a:t>與</a:t>
            </a:r>
            <a:r>
              <a:rPr lang="zh-TW" altLang="zh-TW" sz="1400" dirty="0">
                <a:solidFill>
                  <a:srgbClr val="FF0000"/>
                </a:solidFill>
                <a:latin typeface="Arial"/>
                <a:ea typeface="微軟正黑體" panose="020B0604030504040204" pitchFamily="34" charset="-120"/>
                <a:cs typeface="Times New Roman" panose="02020603050405020304" pitchFamily="18" charset="0"/>
                <a:sym typeface="Arial"/>
              </a:rPr>
              <a:t>課表</a:t>
            </a:r>
            <a:r>
              <a:rPr lang="zh-TW" altLang="zh-TW" sz="1400" dirty="0">
                <a:solidFill>
                  <a:srgbClr val="202020"/>
                </a:solidFill>
                <a:latin typeface="Arial"/>
                <a:ea typeface="微軟正黑體" panose="020B0604030504040204" pitchFamily="34" charset="-120"/>
                <a:cs typeface="Times New Roman" panose="02020603050405020304" pitchFamily="18" charset="0"/>
                <a:sym typeface="Arial"/>
              </a:rPr>
              <a:t>安排</a:t>
            </a:r>
            <a:endParaRPr lang="en-US" altLang="zh-TW" sz="1400" dirty="0">
              <a:solidFill>
                <a:srgbClr val="202020"/>
              </a:solidFill>
              <a:latin typeface="Arial"/>
              <a:ea typeface="微軟正黑體" panose="020B0604030504040204" pitchFamily="34" charset="-120"/>
              <a:cs typeface="Times New Roman" panose="02020603050405020304" pitchFamily="18" charset="0"/>
              <a:sym typeface="Arial"/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zh-TW" altLang="zh-TW" sz="1400" dirty="0">
                <a:solidFill>
                  <a:srgbClr val="202020"/>
                </a:solidFill>
                <a:latin typeface="Arial"/>
                <a:ea typeface="微軟正黑體" panose="020B0604030504040204" pitchFamily="34" charset="-120"/>
                <a:cs typeface="Times New Roman" panose="02020603050405020304" pitchFamily="18" charset="0"/>
                <a:sym typeface="Arial"/>
              </a:rPr>
              <a:t>校務行政系統</a:t>
            </a:r>
            <a:r>
              <a:rPr lang="zh-TW" altLang="zh-TW" sz="1400" dirty="0">
                <a:solidFill>
                  <a:srgbClr val="FF0000"/>
                </a:solidFill>
                <a:latin typeface="Arial"/>
                <a:ea typeface="微軟正黑體" panose="020B0604030504040204" pitchFamily="34" charset="-120"/>
                <a:cs typeface="Times New Roman" panose="02020603050405020304" pitchFamily="18" charset="0"/>
                <a:sym typeface="Arial"/>
              </a:rPr>
              <a:t>課務</a:t>
            </a:r>
            <a:r>
              <a:rPr lang="zh-TW" altLang="zh-TW" sz="1400" dirty="0">
                <a:solidFill>
                  <a:srgbClr val="202020"/>
                </a:solidFill>
                <a:latin typeface="Arial"/>
                <a:ea typeface="微軟正黑體" panose="020B0604030504040204" pitchFamily="34" charset="-120"/>
                <a:cs typeface="Times New Roman" panose="02020603050405020304" pitchFamily="18" charset="0"/>
                <a:sym typeface="Arial"/>
              </a:rPr>
              <a:t>管理</a:t>
            </a:r>
            <a:endParaRPr lang="en-US" altLang="zh-TW" sz="1400" dirty="0">
              <a:solidFill>
                <a:srgbClr val="202020"/>
              </a:solidFill>
              <a:latin typeface="Arial"/>
              <a:ea typeface="微軟正黑體" panose="020B0604030504040204" pitchFamily="34" charset="-120"/>
              <a:cs typeface="Times New Roman" panose="02020603050405020304" pitchFamily="18" charset="0"/>
              <a:sym typeface="Arial"/>
            </a:endParaRPr>
          </a:p>
          <a:p>
            <a:pPr marL="228600" indent="-228600">
              <a:lnSpc>
                <a:spcPct val="150000"/>
              </a:lnSpc>
              <a:spcAft>
                <a:spcPts val="750"/>
              </a:spcAft>
              <a:buFont typeface="+mj-lt"/>
              <a:buAutoNum type="arabicPeriod"/>
            </a:pPr>
            <a:r>
              <a:rPr lang="zh-TW" altLang="zh-TW" sz="1400" dirty="0">
                <a:solidFill>
                  <a:srgbClr val="202020"/>
                </a:solidFill>
                <a:latin typeface="Arial"/>
                <a:ea typeface="微軟正黑體" panose="020B0604030504040204" pitchFamily="34" charset="-120"/>
                <a:cs typeface="Times New Roman" panose="02020603050405020304" pitchFamily="18" charset="0"/>
                <a:sym typeface="Arial"/>
              </a:rPr>
              <a:t>人力資源網</a:t>
            </a:r>
            <a:r>
              <a:rPr lang="zh-TW" altLang="zh-TW" sz="1400" dirty="0">
                <a:solidFill>
                  <a:srgbClr val="FF0000"/>
                </a:solidFill>
                <a:latin typeface="Arial"/>
                <a:ea typeface="微軟正黑體" panose="020B0604030504040204" pitchFamily="34" charset="-120"/>
                <a:cs typeface="Times New Roman" panose="02020603050405020304" pitchFamily="18" charset="0"/>
                <a:sym typeface="Arial"/>
              </a:rPr>
              <a:t>本土語</a:t>
            </a:r>
            <a:r>
              <a:rPr lang="zh-TW" altLang="zh-TW" sz="1400" dirty="0">
                <a:solidFill>
                  <a:srgbClr val="202020"/>
                </a:solidFill>
                <a:latin typeface="Arial"/>
                <a:ea typeface="微軟正黑體" panose="020B0604030504040204" pitchFamily="34" charset="-120"/>
                <a:cs typeface="Times New Roman" panose="02020603050405020304" pitchFamily="18" charset="0"/>
                <a:sym typeface="Arial"/>
              </a:rPr>
              <a:t>經費系統填報</a:t>
            </a:r>
            <a:endParaRPr lang="en-US" altLang="zh-TW" sz="1400" dirty="0">
              <a:solidFill>
                <a:srgbClr val="202020"/>
              </a:solidFill>
              <a:latin typeface="Arial"/>
              <a:ea typeface="微軟正黑體" panose="020B0604030504040204" pitchFamily="34" charset="-120"/>
              <a:cs typeface="Times New Roman" panose="02020603050405020304" pitchFamily="18" charset="0"/>
              <a:sym typeface="Arial"/>
            </a:endParaRPr>
          </a:p>
          <a:p>
            <a:pPr marL="228600" indent="-228600">
              <a:lnSpc>
                <a:spcPct val="150000"/>
              </a:lnSpc>
              <a:spcAft>
                <a:spcPts val="750"/>
              </a:spcAft>
              <a:buFont typeface="+mj-lt"/>
              <a:buAutoNum type="arabicPeriod"/>
            </a:pPr>
            <a:r>
              <a:rPr lang="zh-TW" altLang="zh-TW" sz="1400" dirty="0">
                <a:solidFill>
                  <a:srgbClr val="202020"/>
                </a:solidFill>
                <a:latin typeface="Arial"/>
                <a:ea typeface="微軟正黑體" panose="020B0604030504040204" pitchFamily="34" charset="-120"/>
                <a:cs typeface="Times New Roman" panose="02020603050405020304" pitchFamily="18" charset="0"/>
                <a:sym typeface="Arial"/>
              </a:rPr>
              <a:t>校內</a:t>
            </a:r>
            <a:r>
              <a:rPr lang="zh-TW" altLang="zh-TW" sz="1400" dirty="0">
                <a:solidFill>
                  <a:srgbClr val="FF0000"/>
                </a:solidFill>
                <a:latin typeface="Arial"/>
                <a:ea typeface="微軟正黑體" panose="020B0604030504040204" pitchFamily="34" charset="-120"/>
                <a:cs typeface="Times New Roman" panose="02020603050405020304" pitchFamily="18" charset="0"/>
                <a:sym typeface="Arial"/>
              </a:rPr>
              <a:t>代課費</a:t>
            </a:r>
            <a:r>
              <a:rPr lang="zh-TW" altLang="zh-TW" sz="1400" dirty="0">
                <a:solidFill>
                  <a:srgbClr val="202020"/>
                </a:solidFill>
                <a:latin typeface="Arial"/>
                <a:ea typeface="微軟正黑體" panose="020B0604030504040204" pitchFamily="34" charset="-120"/>
                <a:cs typeface="Times New Roman" panose="02020603050405020304" pitchFamily="18" charset="0"/>
                <a:sym typeface="Arial"/>
              </a:rPr>
              <a:t>支出與核結</a:t>
            </a:r>
            <a:endParaRPr lang="en-US" altLang="zh-TW" sz="1400" dirty="0">
              <a:solidFill>
                <a:srgbClr val="202020"/>
              </a:solidFill>
              <a:latin typeface="Arial"/>
              <a:ea typeface="微軟正黑體" panose="020B0604030504040204" pitchFamily="34" charset="-120"/>
              <a:cs typeface="Times New Roman" panose="02020603050405020304" pitchFamily="18" charset="0"/>
              <a:sym typeface="Arial"/>
            </a:endParaRPr>
          </a:p>
          <a:p>
            <a:pPr marL="228600" indent="-228600">
              <a:lnSpc>
                <a:spcPct val="150000"/>
              </a:lnSpc>
              <a:spcAft>
                <a:spcPts val="750"/>
              </a:spcAft>
              <a:buFont typeface="+mj-lt"/>
              <a:buAutoNum type="arabicPeriod"/>
            </a:pPr>
            <a:r>
              <a:rPr lang="zh-TW" altLang="zh-TW" sz="1400" dirty="0">
                <a:solidFill>
                  <a:srgbClr val="202020"/>
                </a:solidFill>
                <a:latin typeface="Arial"/>
                <a:ea typeface="微軟正黑體" panose="020B0604030504040204" pitchFamily="34" charset="-120"/>
                <a:cs typeface="Times New Roman" panose="02020603050405020304" pitchFamily="18" charset="0"/>
                <a:sym typeface="Arial"/>
              </a:rPr>
              <a:t>臨時各項</a:t>
            </a:r>
            <a:r>
              <a:rPr lang="zh-TW" altLang="zh-TW" sz="1400" dirty="0">
                <a:solidFill>
                  <a:srgbClr val="FF0000"/>
                </a:solidFill>
                <a:latin typeface="Arial"/>
                <a:ea typeface="微軟正黑體" panose="020B0604030504040204" pitchFamily="34" charset="-120"/>
                <a:cs typeface="Times New Roman" panose="02020603050405020304" pitchFamily="18" charset="0"/>
                <a:sym typeface="Arial"/>
              </a:rPr>
              <a:t>代課</a:t>
            </a:r>
            <a:r>
              <a:rPr lang="zh-TW" altLang="zh-TW" sz="1400" dirty="0">
                <a:solidFill>
                  <a:srgbClr val="202020"/>
                </a:solidFill>
                <a:latin typeface="Arial"/>
                <a:ea typeface="微軟正黑體" panose="020B0604030504040204" pitchFamily="34" charset="-120"/>
                <a:cs typeface="Times New Roman" panose="02020603050405020304" pitchFamily="18" charset="0"/>
                <a:sym typeface="Arial"/>
              </a:rPr>
              <a:t>安排</a:t>
            </a:r>
          </a:p>
          <a:p>
            <a:pPr marL="228600" indent="-228600">
              <a:lnSpc>
                <a:spcPct val="150000"/>
              </a:lnSpc>
              <a:spcAft>
                <a:spcPts val="750"/>
              </a:spcAft>
              <a:buFont typeface="+mj-lt"/>
              <a:buAutoNum type="arabicPeriod"/>
            </a:pPr>
            <a:r>
              <a:rPr lang="zh-TW" altLang="zh-TW" sz="1400" dirty="0">
                <a:solidFill>
                  <a:srgbClr val="202020"/>
                </a:solidFill>
                <a:latin typeface="Arial"/>
                <a:ea typeface="微軟正黑體" panose="020B0604030504040204" pitchFamily="34" charset="-120"/>
                <a:cs typeface="Times New Roman" panose="02020603050405020304" pitchFamily="18" charset="0"/>
                <a:sym typeface="Arial"/>
              </a:rPr>
              <a:t>學期</a:t>
            </a:r>
            <a:r>
              <a:rPr lang="zh-TW" altLang="zh-TW" sz="1400" dirty="0">
                <a:solidFill>
                  <a:srgbClr val="FF0000"/>
                </a:solidFill>
                <a:latin typeface="Arial"/>
                <a:ea typeface="微軟正黑體" panose="020B0604030504040204" pitchFamily="34" charset="-120"/>
                <a:cs typeface="Times New Roman" panose="02020603050405020304" pitchFamily="18" charset="0"/>
                <a:sym typeface="Arial"/>
              </a:rPr>
              <a:t>評量</a:t>
            </a:r>
            <a:r>
              <a:rPr lang="zh-TW" altLang="zh-TW" sz="1400" dirty="0">
                <a:solidFill>
                  <a:srgbClr val="202020"/>
                </a:solidFill>
                <a:latin typeface="Arial"/>
                <a:ea typeface="微軟正黑體" panose="020B0604030504040204" pitchFamily="34" charset="-120"/>
                <a:cs typeface="Times New Roman" panose="02020603050405020304" pitchFamily="18" charset="0"/>
                <a:sym typeface="Arial"/>
              </a:rPr>
              <a:t>規劃與</a:t>
            </a:r>
            <a:r>
              <a:rPr lang="zh-TW" altLang="zh-TW" sz="1400" dirty="0">
                <a:solidFill>
                  <a:srgbClr val="FF0000"/>
                </a:solidFill>
                <a:latin typeface="Arial"/>
                <a:ea typeface="微軟正黑體" panose="020B0604030504040204" pitchFamily="34" charset="-120"/>
                <a:cs typeface="Times New Roman" panose="02020603050405020304" pitchFamily="18" charset="0"/>
                <a:sym typeface="Arial"/>
              </a:rPr>
              <a:t>試卷</a:t>
            </a:r>
            <a:r>
              <a:rPr lang="zh-TW" altLang="zh-TW" sz="1400" dirty="0">
                <a:solidFill>
                  <a:srgbClr val="202020"/>
                </a:solidFill>
                <a:latin typeface="Arial"/>
                <a:ea typeface="微軟正黑體" panose="020B0604030504040204" pitchFamily="34" charset="-120"/>
                <a:cs typeface="Times New Roman" panose="02020603050405020304" pitchFamily="18" charset="0"/>
                <a:sym typeface="Arial"/>
              </a:rPr>
              <a:t>命題審查業務</a:t>
            </a:r>
          </a:p>
          <a:p>
            <a:pPr marL="228600" indent="-228600">
              <a:lnSpc>
                <a:spcPct val="150000"/>
              </a:lnSpc>
              <a:spcAft>
                <a:spcPts val="750"/>
              </a:spcAft>
              <a:buFont typeface="+mj-lt"/>
              <a:buAutoNum type="arabicPeriod"/>
            </a:pPr>
            <a:r>
              <a:rPr lang="zh-TW" altLang="zh-TW" sz="1400" dirty="0">
                <a:solidFill>
                  <a:srgbClr val="FF0000"/>
                </a:solidFill>
                <a:latin typeface="Arial"/>
                <a:ea typeface="微軟正黑體" panose="020B0604030504040204" pitchFamily="34" charset="-120"/>
                <a:cs typeface="Times New Roman" panose="02020603050405020304" pitchFamily="18" charset="0"/>
                <a:sym typeface="Arial"/>
              </a:rPr>
              <a:t>公開觀課</a:t>
            </a:r>
            <a:r>
              <a:rPr lang="zh-TW" altLang="zh-TW" sz="1400" dirty="0">
                <a:solidFill>
                  <a:srgbClr val="202020"/>
                </a:solidFill>
                <a:latin typeface="Arial"/>
                <a:ea typeface="微軟正黑體" panose="020B0604030504040204" pitchFamily="34" charset="-120"/>
                <a:cs typeface="Times New Roman" panose="02020603050405020304" pitchFamily="18" charset="0"/>
                <a:sym typeface="Arial"/>
              </a:rPr>
              <a:t>時間規劃</a:t>
            </a:r>
            <a:endParaRPr lang="en-US" altLang="zh-TW" sz="1400" dirty="0">
              <a:solidFill>
                <a:srgbClr val="202020"/>
              </a:solidFill>
              <a:latin typeface="Arial"/>
              <a:ea typeface="微軟正黑體" panose="020B0604030504040204" pitchFamily="34" charset="-120"/>
              <a:cs typeface="Times New Roman" panose="02020603050405020304" pitchFamily="18" charset="0"/>
              <a:sym typeface="Arial"/>
            </a:endParaRPr>
          </a:p>
          <a:p>
            <a:pPr marL="228600" indent="-228600">
              <a:lnSpc>
                <a:spcPct val="150000"/>
              </a:lnSpc>
              <a:spcAft>
                <a:spcPts val="750"/>
              </a:spcAft>
              <a:buFont typeface="+mj-lt"/>
              <a:buAutoNum type="arabicPeriod"/>
            </a:pPr>
            <a:r>
              <a:rPr lang="zh-TW" altLang="zh-TW" sz="1400" dirty="0">
                <a:solidFill>
                  <a:srgbClr val="202020"/>
                </a:solidFill>
                <a:latin typeface="Arial"/>
                <a:ea typeface="微軟正黑體" panose="020B0604030504040204" pitchFamily="34" charset="-120"/>
                <a:cs typeface="Times New Roman" panose="02020603050405020304" pitchFamily="18" charset="0"/>
                <a:sym typeface="Arial"/>
              </a:rPr>
              <a:t>學生成績系統</a:t>
            </a:r>
            <a:r>
              <a:rPr lang="zh-TW" altLang="zh-TW" sz="1400" dirty="0">
                <a:solidFill>
                  <a:srgbClr val="FF0000"/>
                </a:solidFill>
                <a:latin typeface="Arial"/>
                <a:ea typeface="微軟正黑體" panose="020B0604030504040204" pitchFamily="34" charset="-120"/>
                <a:cs typeface="Times New Roman" panose="02020603050405020304" pitchFamily="18" charset="0"/>
                <a:sym typeface="Arial"/>
              </a:rPr>
              <a:t>能力指標</a:t>
            </a:r>
            <a:r>
              <a:rPr lang="zh-TW" altLang="zh-TW" sz="1400" dirty="0">
                <a:solidFill>
                  <a:srgbClr val="202020"/>
                </a:solidFill>
                <a:latin typeface="Arial"/>
                <a:ea typeface="微軟正黑體" panose="020B0604030504040204" pitchFamily="34" charset="-120"/>
                <a:cs typeface="Times New Roman" panose="02020603050405020304" pitchFamily="18" charset="0"/>
                <a:sym typeface="Arial"/>
              </a:rPr>
              <a:t>與</a:t>
            </a:r>
            <a:r>
              <a:rPr lang="zh-TW" altLang="zh-TW" sz="1400" dirty="0">
                <a:solidFill>
                  <a:srgbClr val="FF0000"/>
                </a:solidFill>
                <a:latin typeface="Arial"/>
                <a:ea typeface="微軟正黑體" panose="020B0604030504040204" pitchFamily="34" charset="-120"/>
                <a:cs typeface="Times New Roman" panose="02020603050405020304" pitchFamily="18" charset="0"/>
                <a:sym typeface="Arial"/>
              </a:rPr>
              <a:t>科目配重</a:t>
            </a:r>
            <a:r>
              <a:rPr lang="zh-TW" altLang="zh-TW" sz="1400" dirty="0">
                <a:solidFill>
                  <a:srgbClr val="202020"/>
                </a:solidFill>
                <a:latin typeface="Arial"/>
                <a:ea typeface="微軟正黑體" panose="020B0604030504040204" pitchFamily="34" charset="-120"/>
                <a:cs typeface="Times New Roman" panose="02020603050405020304" pitchFamily="18" charset="0"/>
                <a:sym typeface="Arial"/>
              </a:rPr>
              <a:t>設定</a:t>
            </a:r>
          </a:p>
          <a:p>
            <a:pPr marL="228600" indent="-228600">
              <a:lnSpc>
                <a:spcPct val="150000"/>
              </a:lnSpc>
              <a:spcAft>
                <a:spcPts val="750"/>
              </a:spcAft>
              <a:buFont typeface="+mj-lt"/>
              <a:buAutoNum type="arabicPeriod"/>
            </a:pPr>
            <a:r>
              <a:rPr lang="zh-TW" altLang="zh-TW" sz="1400" dirty="0">
                <a:solidFill>
                  <a:srgbClr val="FF0000"/>
                </a:solidFill>
                <a:latin typeface="Arial"/>
                <a:ea typeface="微軟正黑體" panose="020B0604030504040204" pitchFamily="34" charset="-120"/>
                <a:cs typeface="Times New Roman" panose="02020603050405020304" pitchFamily="18" charset="0"/>
                <a:sym typeface="Arial"/>
              </a:rPr>
              <a:t>本土語</a:t>
            </a:r>
            <a:r>
              <a:rPr lang="zh-TW" altLang="zh-TW" sz="1400" dirty="0">
                <a:solidFill>
                  <a:srgbClr val="202020"/>
                </a:solidFill>
                <a:latin typeface="Arial"/>
                <a:ea typeface="微軟正黑體" panose="020B0604030504040204" pitchFamily="34" charset="-120"/>
                <a:cs typeface="Times New Roman" panose="02020603050405020304" pitchFamily="18" charset="0"/>
                <a:sym typeface="Arial"/>
              </a:rPr>
              <a:t>教師聯繫及學生選修調查與</a:t>
            </a:r>
            <a:r>
              <a:rPr lang="zh-TW" altLang="zh-TW" sz="1400" dirty="0" smtClean="0">
                <a:solidFill>
                  <a:srgbClr val="202020"/>
                </a:solidFill>
                <a:latin typeface="Arial"/>
                <a:ea typeface="微軟正黑體" panose="020B0604030504040204" pitchFamily="34" charset="-120"/>
                <a:cs typeface="Times New Roman" panose="02020603050405020304" pitchFamily="18" charset="0"/>
                <a:sym typeface="Arial"/>
              </a:rPr>
              <a:t>編</a:t>
            </a:r>
            <a:r>
              <a:rPr lang="zh-TW" altLang="en-US" sz="1400" dirty="0" smtClean="0">
                <a:solidFill>
                  <a:srgbClr val="202020"/>
                </a:solidFill>
                <a:latin typeface="Arial"/>
                <a:ea typeface="微軟正黑體" panose="020B0604030504040204" pitchFamily="34" charset="-120"/>
                <a:cs typeface="Times New Roman" panose="02020603050405020304" pitchFamily="18" charset="0"/>
                <a:sym typeface="Arial"/>
              </a:rPr>
              <a:t>班</a:t>
            </a:r>
            <a:endParaRPr lang="en-US" altLang="zh-TW" sz="1400" dirty="0">
              <a:solidFill>
                <a:srgbClr val="202020"/>
              </a:solidFill>
              <a:latin typeface="Arial"/>
              <a:ea typeface="微軟正黑體" panose="020B0604030504040204" pitchFamily="34" charset="-120"/>
              <a:cs typeface="Times New Roman" panose="02020603050405020304" pitchFamily="18" charset="0"/>
              <a:sym typeface="Arial"/>
            </a:endParaRPr>
          </a:p>
          <a:p>
            <a:pPr marL="228600" indent="-228600">
              <a:lnSpc>
                <a:spcPct val="150000"/>
              </a:lnSpc>
              <a:spcAft>
                <a:spcPts val="750"/>
              </a:spcAft>
              <a:buFont typeface="+mj-lt"/>
              <a:buAutoNum type="arabicPeriod"/>
            </a:pPr>
            <a:r>
              <a:rPr lang="zh-TW" altLang="zh-TW" sz="1400" dirty="0">
                <a:solidFill>
                  <a:srgbClr val="202020"/>
                </a:solidFill>
                <a:latin typeface="Arial"/>
                <a:ea typeface="微軟正黑體" panose="020B0604030504040204" pitchFamily="34" charset="-120"/>
                <a:cs typeface="Times New Roman" panose="02020603050405020304" pitchFamily="18" charset="0"/>
                <a:sym typeface="Arial"/>
              </a:rPr>
              <a:t>班</a:t>
            </a:r>
            <a:r>
              <a:rPr lang="zh-TW" altLang="en-US" sz="1400" dirty="0">
                <a:solidFill>
                  <a:srgbClr val="202020"/>
                </a:solidFill>
                <a:latin typeface="Arial"/>
                <a:ea typeface="微軟正黑體" panose="020B0604030504040204" pitchFamily="34" charset="-120"/>
                <a:cs typeface="Times New Roman" panose="02020603050405020304" pitchFamily="18" charset="0"/>
                <a:sym typeface="Arial"/>
              </a:rPr>
              <a:t>縣府</a:t>
            </a:r>
            <a:r>
              <a:rPr lang="zh-TW" altLang="zh-TW" sz="1400" dirty="0">
                <a:solidFill>
                  <a:srgbClr val="FF0000"/>
                </a:solidFill>
                <a:latin typeface="Arial"/>
                <a:ea typeface="微軟正黑體" panose="020B0604030504040204" pitchFamily="34" charset="-120"/>
                <a:cs typeface="Times New Roman" panose="02020603050405020304" pitchFamily="18" charset="0"/>
                <a:sym typeface="Arial"/>
              </a:rPr>
              <a:t>課後輔導</a:t>
            </a:r>
            <a:r>
              <a:rPr lang="zh-TW" altLang="zh-TW" sz="1400" dirty="0">
                <a:solidFill>
                  <a:srgbClr val="202020"/>
                </a:solidFill>
                <a:latin typeface="Arial"/>
                <a:ea typeface="微軟正黑體" panose="020B0604030504040204" pitchFamily="34" charset="-120"/>
                <a:cs typeface="Times New Roman" panose="02020603050405020304" pitchFamily="18" charset="0"/>
                <a:sym typeface="Arial"/>
              </a:rPr>
              <a:t>編班</a:t>
            </a:r>
            <a:r>
              <a:rPr lang="zh-TW" altLang="en-US" sz="1400" dirty="0">
                <a:solidFill>
                  <a:srgbClr val="202020"/>
                </a:solidFill>
                <a:latin typeface="Arial"/>
                <a:ea typeface="微軟正黑體" panose="020B0604030504040204" pitchFamily="34" charset="-120"/>
                <a:cs typeface="Times New Roman" panose="02020603050405020304" pitchFamily="18" charset="0"/>
                <a:sym typeface="Arial"/>
              </a:rPr>
              <a:t>經費申請與核銷</a:t>
            </a:r>
            <a:endParaRPr lang="en-US" altLang="zh-TW" sz="1400" dirty="0">
              <a:solidFill>
                <a:srgbClr val="202020"/>
              </a:solidFill>
              <a:latin typeface="Arial"/>
              <a:ea typeface="微軟正黑體" panose="020B0604030504040204" pitchFamily="34" charset="-120"/>
              <a:cs typeface="Times New Roman" panose="02020603050405020304" pitchFamily="18" charset="0"/>
              <a:sym typeface="Arial"/>
            </a:endParaRPr>
          </a:p>
          <a:p>
            <a:pPr marL="228600" indent="-228600">
              <a:lnSpc>
                <a:spcPct val="150000"/>
              </a:lnSpc>
              <a:spcAft>
                <a:spcPts val="750"/>
              </a:spcAft>
              <a:buFont typeface="+mj-lt"/>
              <a:buAutoNum type="arabicPeriod"/>
            </a:pPr>
            <a:endParaRPr lang="en-US" altLang="zh-TW" sz="1400" kern="0" dirty="0">
              <a:solidFill>
                <a:srgbClr val="202020"/>
              </a:solidFill>
              <a:effectLst/>
              <a:latin typeface="Calibri" panose="020F0502020204030204" pitchFamily="34" charset="0"/>
              <a:ea typeface="微軟正黑體" panose="020B0604030504040204" pitchFamily="34" charset="-120"/>
              <a:cs typeface="Helvetica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 dirty="0"/>
          </a:p>
        </p:txBody>
      </p:sp>
      <p:sp>
        <p:nvSpPr>
          <p:cNvPr id="362" name="Google Shape;362;p33"/>
          <p:cNvSpPr txBox="1">
            <a:spLocks noGrp="1"/>
          </p:cNvSpPr>
          <p:nvPr>
            <p:ph type="title"/>
          </p:nvPr>
        </p:nvSpPr>
        <p:spPr>
          <a:xfrm>
            <a:off x="627756" y="295206"/>
            <a:ext cx="706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/>
              <a:t>教學組的業務介紹</a:t>
            </a:r>
            <a:endParaRPr dirty="0"/>
          </a:p>
        </p:txBody>
      </p:sp>
      <p:sp>
        <p:nvSpPr>
          <p:cNvPr id="2" name="文字方塊 1">
            <a:extLst>
              <a:ext uri="{FF2B5EF4-FFF2-40B4-BE49-F238E27FC236}">
                <a16:creationId xmlns="" xmlns:a16="http://schemas.microsoft.com/office/drawing/2014/main" id="{9FBF2806-4B8A-432F-9687-D9DFC9977426}"/>
              </a:ext>
            </a:extLst>
          </p:cNvPr>
          <p:cNvSpPr txBox="1"/>
          <p:nvPr/>
        </p:nvSpPr>
        <p:spPr>
          <a:xfrm>
            <a:off x="4475747" y="867906"/>
            <a:ext cx="4098758" cy="4275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80"/>
              </a:lnSpc>
              <a:spcAft>
                <a:spcPts val="750"/>
              </a:spcAft>
            </a:pPr>
            <a:r>
              <a:rPr lang="en-US" altLang="zh-TW" sz="1400" kern="0" dirty="0">
                <a:solidFill>
                  <a:srgbClr val="20202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Helvetica" panose="020B0604020202020204" pitchFamily="34" charset="0"/>
              </a:rPr>
              <a:t>11</a:t>
            </a:r>
            <a:r>
              <a:rPr lang="zh-TW" altLang="zh-TW" sz="14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Helvetica" panose="020B0604020202020204" pitchFamily="34" charset="0"/>
              </a:rPr>
              <a:t>基本學力檢核</a:t>
            </a:r>
            <a:r>
              <a:rPr lang="zh-TW" altLang="zh-TW" sz="1400" kern="0" dirty="0">
                <a:solidFill>
                  <a:srgbClr val="20202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Helvetica" panose="020B0604020202020204" pitchFamily="34" charset="0"/>
              </a:rPr>
              <a:t>業務</a:t>
            </a:r>
            <a:endParaRPr lang="en-US" altLang="zh-TW" sz="1400" kern="0" dirty="0">
              <a:solidFill>
                <a:srgbClr val="202020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Helvetica" panose="020B0604020202020204" pitchFamily="34" charset="0"/>
            </a:endParaRPr>
          </a:p>
          <a:p>
            <a:pPr>
              <a:lnSpc>
                <a:spcPts val="1980"/>
              </a:lnSpc>
              <a:spcAft>
                <a:spcPts val="750"/>
              </a:spcAft>
            </a:pPr>
            <a:r>
              <a:rPr lang="en-US" altLang="zh-TW" sz="1400" kern="0" dirty="0">
                <a:solidFill>
                  <a:srgbClr val="202020"/>
                </a:solidFill>
                <a:effectLst/>
                <a:ea typeface="微軟正黑體" panose="020B0604030504040204" pitchFamily="34" charset="-120"/>
                <a:cs typeface="Helvetica" panose="020B0604020202020204" pitchFamily="34" charset="0"/>
              </a:rPr>
              <a:t>12</a:t>
            </a:r>
            <a:r>
              <a:rPr lang="zh-TW" altLang="zh-TW" sz="1400" kern="0" dirty="0">
                <a:solidFill>
                  <a:srgbClr val="202020"/>
                </a:solidFill>
                <a:effectLst/>
                <a:ea typeface="微軟正黑體" panose="020B0604030504040204" pitchFamily="34" charset="-120"/>
                <a:cs typeface="Helvetica" panose="020B0604020202020204" pitchFamily="34" charset="0"/>
              </a:rPr>
              <a:t>減授課經費申請與核銷</a:t>
            </a:r>
            <a:endParaRPr lang="en-US" altLang="zh-TW" sz="1400" kern="0" dirty="0">
              <a:solidFill>
                <a:srgbClr val="202020"/>
              </a:solidFill>
              <a:effectLst/>
              <a:ea typeface="微軟正黑體" panose="020B0604030504040204" pitchFamily="34" charset="-120"/>
              <a:cs typeface="Helvetica" panose="020B0604020202020204" pitchFamily="34" charset="0"/>
            </a:endParaRPr>
          </a:p>
          <a:p>
            <a:pPr>
              <a:lnSpc>
                <a:spcPts val="1980"/>
              </a:lnSpc>
              <a:spcAft>
                <a:spcPts val="750"/>
              </a:spcAft>
            </a:pPr>
            <a:r>
              <a:rPr lang="en-US" altLang="zh-TW" sz="1400" kern="0" dirty="0">
                <a:solidFill>
                  <a:srgbClr val="202020"/>
                </a:solidFill>
                <a:effectLst/>
                <a:ea typeface="微軟正黑體" panose="020B0604030504040204" pitchFamily="34" charset="-120"/>
                <a:cs typeface="Helvetica" panose="020B0604020202020204" pitchFamily="34" charset="0"/>
              </a:rPr>
              <a:t>13</a:t>
            </a:r>
            <a:r>
              <a:rPr lang="zh-TW" altLang="zh-TW" sz="1400" kern="0" dirty="0">
                <a:solidFill>
                  <a:srgbClr val="202020"/>
                </a:solidFill>
                <a:effectLst/>
                <a:ea typeface="微軟正黑體" panose="020B0604030504040204" pitchFamily="34" charset="-120"/>
                <a:cs typeface="Helvetica" panose="020B0604020202020204" pitchFamily="34" charset="0"/>
              </a:rPr>
              <a:t>本土語教師經費申辦與核銷</a:t>
            </a:r>
            <a:endParaRPr lang="en-US" altLang="zh-TW" sz="1400" kern="0" dirty="0">
              <a:solidFill>
                <a:srgbClr val="202020"/>
              </a:solidFill>
              <a:effectLst/>
              <a:ea typeface="微軟正黑體" panose="020B0604030504040204" pitchFamily="34" charset="-120"/>
              <a:cs typeface="Helvetica" panose="020B0604020202020204" pitchFamily="34" charset="0"/>
            </a:endParaRPr>
          </a:p>
          <a:p>
            <a:pPr>
              <a:lnSpc>
                <a:spcPts val="1980"/>
              </a:lnSpc>
              <a:spcAft>
                <a:spcPts val="750"/>
              </a:spcAft>
            </a:pPr>
            <a:r>
              <a:rPr lang="en-US" altLang="zh-TW" sz="1400" dirty="0">
                <a:solidFill>
                  <a:srgbClr val="202020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14</a:t>
            </a:r>
            <a:r>
              <a:rPr lang="zh-TW" altLang="zh-TW" sz="1400" dirty="0">
                <a:solidFill>
                  <a:srgbClr val="FF0000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教科書評審</a:t>
            </a:r>
            <a:r>
              <a:rPr lang="zh-TW" altLang="zh-TW" sz="1400" dirty="0">
                <a:solidFill>
                  <a:srgbClr val="202020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與</a:t>
            </a:r>
            <a:r>
              <a:rPr lang="zh-TW" altLang="zh-TW" sz="1400" dirty="0">
                <a:solidFill>
                  <a:srgbClr val="FF0000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版本</a:t>
            </a:r>
            <a:r>
              <a:rPr lang="zh-TW" altLang="zh-TW" sz="1400" dirty="0">
                <a:solidFill>
                  <a:srgbClr val="202020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整理</a:t>
            </a:r>
            <a:endParaRPr lang="en-US" altLang="zh-TW" sz="1400" dirty="0">
              <a:solidFill>
                <a:srgbClr val="202020"/>
              </a:solidFill>
              <a:effectLst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ts val="1980"/>
              </a:lnSpc>
              <a:spcAft>
                <a:spcPts val="750"/>
              </a:spcAft>
            </a:pPr>
            <a:r>
              <a:rPr lang="en-US" altLang="zh-TW" sz="1400" dirty="0">
                <a:solidFill>
                  <a:srgbClr val="202020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15</a:t>
            </a:r>
            <a:r>
              <a:rPr lang="zh-TW" altLang="zh-TW" sz="1400" dirty="0">
                <a:solidFill>
                  <a:srgbClr val="FF0000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英語</a:t>
            </a:r>
            <a:r>
              <a:rPr lang="zh-TW" altLang="zh-TW" sz="1400" dirty="0">
                <a:solidFill>
                  <a:srgbClr val="202020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四級</a:t>
            </a:r>
            <a:r>
              <a:rPr lang="zh-TW" altLang="zh-TW" sz="1400" dirty="0">
                <a:solidFill>
                  <a:srgbClr val="FF0000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護照</a:t>
            </a:r>
            <a:r>
              <a:rPr lang="zh-TW" altLang="zh-TW" sz="1400" dirty="0">
                <a:solidFill>
                  <a:srgbClr val="202020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認證</a:t>
            </a:r>
            <a:endParaRPr lang="en-US" altLang="zh-TW" sz="1400" dirty="0">
              <a:solidFill>
                <a:srgbClr val="202020"/>
              </a:solidFill>
              <a:effectLst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ts val="1980"/>
              </a:lnSpc>
              <a:spcAft>
                <a:spcPts val="750"/>
              </a:spcAft>
            </a:pPr>
            <a:r>
              <a:rPr lang="en-US" altLang="zh-TW" sz="1400" kern="0" dirty="0">
                <a:solidFill>
                  <a:srgbClr val="202020"/>
                </a:solidFill>
                <a:effectLst/>
                <a:latin typeface="Helvetica" panose="020B0604020202020204" pitchFamily="34" charset="0"/>
                <a:ea typeface="新細明體" panose="02020500000000000000" pitchFamily="18" charset="-120"/>
                <a:cs typeface="Helvetica" panose="020B0604020202020204" pitchFamily="34" charset="0"/>
              </a:rPr>
              <a:t>16</a:t>
            </a:r>
            <a:r>
              <a:rPr lang="zh-TW" altLang="zh-TW" sz="1400" kern="0" dirty="0">
                <a:solidFill>
                  <a:srgbClr val="FF0000"/>
                </a:solidFill>
                <a:effectLst/>
                <a:latin typeface="Helvetica" panose="020B0604020202020204" pitchFamily="34" charset="0"/>
                <a:ea typeface="新細明體" panose="02020500000000000000" pitchFamily="18" charset="-120"/>
                <a:cs typeface="Helvetica" panose="020B0604020202020204" pitchFamily="34" charset="0"/>
              </a:rPr>
              <a:t>雙語創新教學</a:t>
            </a:r>
            <a:r>
              <a:rPr lang="zh-TW" altLang="zh-TW" sz="1400" kern="0" dirty="0">
                <a:solidFill>
                  <a:srgbClr val="202020"/>
                </a:solidFill>
                <a:effectLst/>
                <a:latin typeface="Helvetica" panose="020B0604020202020204" pitchFamily="34" charset="0"/>
                <a:ea typeface="新細明體" panose="02020500000000000000" pitchFamily="18" charset="-120"/>
                <a:cs typeface="Helvetica" panose="020B0604020202020204" pitchFamily="34" charset="0"/>
              </a:rPr>
              <a:t>計劃經費申請</a:t>
            </a:r>
            <a:r>
              <a:rPr lang="zh-TW" altLang="zh-TW" sz="1400" kern="0" dirty="0">
                <a:solidFill>
                  <a:srgbClr val="202020"/>
                </a:solidFill>
                <a:effectLst/>
                <a:ea typeface="新細明體" panose="02020500000000000000" pitchFamily="18" charset="-120"/>
                <a:cs typeface="Helvetica" panose="020B0604020202020204" pitchFamily="34" charset="0"/>
              </a:rPr>
              <a:t>、</a:t>
            </a:r>
            <a:r>
              <a:rPr lang="zh-TW" altLang="zh-TW" sz="1400" kern="0" dirty="0">
                <a:solidFill>
                  <a:srgbClr val="202020"/>
                </a:solidFill>
                <a:effectLst/>
                <a:latin typeface="Helvetica" panose="020B0604020202020204" pitchFamily="34" charset="0"/>
                <a:ea typeface="新細明體" panose="02020500000000000000" pitchFamily="18" charset="-120"/>
                <a:cs typeface="Helvetica" panose="020B0604020202020204" pitchFamily="34" charset="0"/>
              </a:rPr>
              <a:t>成果整理</a:t>
            </a:r>
            <a:r>
              <a:rPr lang="zh-TW" altLang="zh-TW" sz="1400" kern="0" dirty="0">
                <a:solidFill>
                  <a:srgbClr val="202020"/>
                </a:solidFill>
                <a:effectLst/>
                <a:ea typeface="新細明體" panose="02020500000000000000" pitchFamily="18" charset="-120"/>
                <a:cs typeface="Helvetica" panose="020B0604020202020204" pitchFamily="34" charset="0"/>
              </a:rPr>
              <a:t>、核銷</a:t>
            </a:r>
            <a:endParaRPr lang="en-US" altLang="zh-TW" sz="1400" kern="0" dirty="0">
              <a:solidFill>
                <a:srgbClr val="202020"/>
              </a:solidFill>
              <a:effectLst/>
              <a:ea typeface="新細明體" panose="02020500000000000000" pitchFamily="18" charset="-120"/>
              <a:cs typeface="Helvetica" panose="020B0604020202020204" pitchFamily="34" charset="0"/>
            </a:endParaRPr>
          </a:p>
          <a:p>
            <a:pPr>
              <a:lnSpc>
                <a:spcPts val="1980"/>
              </a:lnSpc>
              <a:spcAft>
                <a:spcPts val="750"/>
              </a:spcAft>
            </a:pPr>
            <a:r>
              <a:rPr lang="en-US" altLang="zh-TW" sz="1400" dirty="0">
                <a:solidFill>
                  <a:srgbClr val="202020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17</a:t>
            </a:r>
            <a:r>
              <a:rPr lang="zh-TW" altLang="zh-TW" sz="1400" dirty="0">
                <a:solidFill>
                  <a:srgbClr val="202020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閱讀推動</a:t>
            </a:r>
            <a:r>
              <a:rPr lang="en-US" altLang="zh-TW" sz="1400" dirty="0">
                <a:solidFill>
                  <a:srgbClr val="202020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dirty="0">
                <a:solidFill>
                  <a:srgbClr val="20202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閱百調查</a:t>
            </a:r>
            <a:r>
              <a:rPr lang="en-US" altLang="zh-TW" dirty="0">
                <a:solidFill>
                  <a:srgbClr val="20202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ts val="1980"/>
              </a:lnSpc>
              <a:spcAft>
                <a:spcPts val="750"/>
              </a:spcAft>
            </a:pPr>
            <a:r>
              <a:rPr lang="en-US" altLang="zh-TW" sz="1400" dirty="0">
                <a:solidFill>
                  <a:srgbClr val="202020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18</a:t>
            </a:r>
            <a:r>
              <a:rPr lang="zh-TW" altLang="zh-TW" dirty="0">
                <a:solidFill>
                  <a:srgbClr val="FF0000"/>
                </a:solidFill>
                <a:latin typeface="Helvetica" panose="020B0604020202020204" pitchFamily="34" charset="0"/>
                <a:ea typeface="新細明體" panose="02020500000000000000" pitchFamily="18" charset="-120"/>
                <a:cs typeface="Helvetica" panose="020B0604020202020204" pitchFamily="34" charset="0"/>
              </a:rPr>
              <a:t>讀經闖關</a:t>
            </a:r>
            <a:r>
              <a:rPr lang="zh-TW" altLang="zh-TW" dirty="0">
                <a:solidFill>
                  <a:srgbClr val="202020"/>
                </a:solidFill>
                <a:latin typeface="Helvetica" panose="020B0604020202020204" pitchFamily="34" charset="0"/>
                <a:ea typeface="新細明體" panose="02020500000000000000" pitchFamily="18" charset="-120"/>
                <a:cs typeface="Helvetica" panose="020B0604020202020204" pitchFamily="34" charset="0"/>
              </a:rPr>
              <a:t>活動申請</a:t>
            </a:r>
            <a:endParaRPr lang="en-US" altLang="zh-TW" dirty="0">
              <a:solidFill>
                <a:srgbClr val="202020"/>
              </a:solidFill>
              <a:latin typeface="Helvetica" panose="020B0604020202020204" pitchFamily="34" charset="0"/>
              <a:ea typeface="新細明體" panose="02020500000000000000" pitchFamily="18" charset="-120"/>
              <a:cs typeface="Helvetica" panose="020B0604020202020204" pitchFamily="34" charset="0"/>
            </a:endParaRPr>
          </a:p>
          <a:p>
            <a:pPr>
              <a:lnSpc>
                <a:spcPts val="1980"/>
              </a:lnSpc>
              <a:spcAft>
                <a:spcPts val="750"/>
              </a:spcAft>
            </a:pPr>
            <a:r>
              <a:rPr lang="en-US" altLang="zh-TW" sz="1400" kern="0" dirty="0">
                <a:solidFill>
                  <a:srgbClr val="202020"/>
                </a:solidFill>
                <a:effectLst/>
                <a:latin typeface="Helvetica" panose="020B0604020202020204" pitchFamily="34" charset="0"/>
                <a:ea typeface="新細明體" panose="02020500000000000000" pitchFamily="18" charset="-120"/>
                <a:cs typeface="Helvetica" panose="020B0604020202020204" pitchFamily="34" charset="0"/>
              </a:rPr>
              <a:t>19</a:t>
            </a:r>
            <a:r>
              <a:rPr lang="zh-TW" altLang="en-US" sz="1400" kern="0" dirty="0">
                <a:solidFill>
                  <a:srgbClr val="202020"/>
                </a:solidFill>
                <a:effectLst/>
                <a:latin typeface="Helvetica" panose="020B0604020202020204" pitchFamily="34" charset="0"/>
                <a:ea typeface="新細明體" panose="02020500000000000000" pitchFamily="18" charset="-120"/>
                <a:cs typeface="Helvetica" panose="020B0604020202020204" pitchFamily="34" charset="0"/>
              </a:rPr>
              <a:t>各項靜態競賽報名通知</a:t>
            </a:r>
            <a:endParaRPr lang="en-US" altLang="zh-TW" sz="1400" kern="0" dirty="0">
              <a:solidFill>
                <a:srgbClr val="202020"/>
              </a:solidFill>
              <a:effectLst/>
              <a:latin typeface="Helvetica" panose="020B0604020202020204" pitchFamily="34" charset="0"/>
              <a:ea typeface="新細明體" panose="02020500000000000000" pitchFamily="18" charset="-120"/>
              <a:cs typeface="Helvetica" panose="020B0604020202020204" pitchFamily="34" charset="0"/>
            </a:endParaRPr>
          </a:p>
          <a:p>
            <a:pPr>
              <a:lnSpc>
                <a:spcPts val="1980"/>
              </a:lnSpc>
              <a:spcAft>
                <a:spcPts val="750"/>
              </a:spcAft>
            </a:pPr>
            <a:r>
              <a:rPr lang="en-US" altLang="zh-TW" sz="1400" kern="0" dirty="0">
                <a:solidFill>
                  <a:srgbClr val="202020"/>
                </a:solidFill>
                <a:effectLst/>
                <a:ea typeface="微軟正黑體" panose="020B0604030504040204" pitchFamily="34" charset="-120"/>
                <a:cs typeface="Helvetica" panose="020B0604020202020204" pitchFamily="34" charset="0"/>
              </a:rPr>
              <a:t>20</a:t>
            </a:r>
            <a:r>
              <a:rPr lang="zh-TW" altLang="en-US" sz="1400" kern="0" dirty="0">
                <a:solidFill>
                  <a:srgbClr val="202020"/>
                </a:solidFill>
                <a:effectLst/>
                <a:ea typeface="微軟正黑體" panose="020B0604030504040204" pitchFamily="34" charset="-120"/>
                <a:cs typeface="Helvetica" panose="020B0604020202020204" pitchFamily="34" charset="0"/>
              </a:rPr>
              <a:t>各項校內校外</a:t>
            </a:r>
            <a:r>
              <a:rPr lang="zh-TW" altLang="en-US" sz="1400" kern="0" dirty="0">
                <a:solidFill>
                  <a:srgbClr val="FF0000"/>
                </a:solidFill>
                <a:effectLst/>
                <a:ea typeface="微軟正黑體" panose="020B0604030504040204" pitchFamily="34" charset="-120"/>
                <a:cs typeface="Helvetica" panose="020B0604020202020204" pitchFamily="34" charset="0"/>
              </a:rPr>
              <a:t>語文競賽</a:t>
            </a:r>
            <a:r>
              <a:rPr lang="zh-TW" altLang="en-US" sz="1400" kern="0" dirty="0">
                <a:solidFill>
                  <a:srgbClr val="202020"/>
                </a:solidFill>
                <a:effectLst/>
                <a:ea typeface="微軟正黑體" panose="020B0604030504040204" pitchFamily="34" charset="-120"/>
                <a:cs typeface="Helvetica" panose="020B0604020202020204" pitchFamily="34" charset="0"/>
              </a:rPr>
              <a:t>報名</a:t>
            </a:r>
            <a:endParaRPr lang="en-US" altLang="zh-TW" sz="1400" kern="0" dirty="0">
              <a:solidFill>
                <a:srgbClr val="202020"/>
              </a:solidFill>
              <a:effectLst/>
              <a:ea typeface="微軟正黑體" panose="020B0604030504040204" pitchFamily="34" charset="-120"/>
              <a:cs typeface="Helvetica" panose="020B0604020202020204" pitchFamily="34" charset="0"/>
            </a:endParaRPr>
          </a:p>
          <a:p>
            <a:pPr>
              <a:lnSpc>
                <a:spcPts val="1980"/>
              </a:lnSpc>
              <a:spcAft>
                <a:spcPts val="750"/>
              </a:spcAft>
            </a:pPr>
            <a:r>
              <a:rPr lang="en-US" altLang="zh-TW" kern="0" dirty="0">
                <a:solidFill>
                  <a:srgbClr val="202020"/>
                </a:solidFill>
                <a:ea typeface="微軟正黑體" panose="020B0604030504040204" pitchFamily="34" charset="-120"/>
                <a:cs typeface="Helvetica" panose="020B0604020202020204" pitchFamily="34" charset="0"/>
              </a:rPr>
              <a:t>21</a:t>
            </a:r>
            <a:r>
              <a:rPr lang="zh-TW" altLang="en-US" kern="0" dirty="0">
                <a:solidFill>
                  <a:srgbClr val="202020"/>
                </a:solidFill>
                <a:ea typeface="微軟正黑體" panose="020B0604030504040204" pitchFamily="34" charset="-120"/>
                <a:cs typeface="Helvetica" panose="020B0604020202020204" pitchFamily="34" charset="0"/>
              </a:rPr>
              <a:t>安排學年會議討論</a:t>
            </a:r>
            <a:endParaRPr lang="en-US" altLang="zh-TW" kern="0" dirty="0">
              <a:solidFill>
                <a:srgbClr val="202020"/>
              </a:solidFill>
              <a:ea typeface="微軟正黑體" panose="020B0604030504040204" pitchFamily="34" charset="-120"/>
              <a:cs typeface="Helvetica" panose="020B0604020202020204" pitchFamily="34" charset="0"/>
            </a:endParaRPr>
          </a:p>
          <a:p>
            <a:pPr>
              <a:lnSpc>
                <a:spcPts val="1980"/>
              </a:lnSpc>
              <a:spcAft>
                <a:spcPts val="750"/>
              </a:spcAft>
            </a:pPr>
            <a:r>
              <a:rPr lang="en-US" altLang="zh-TW" sz="1400" kern="0" dirty="0">
                <a:solidFill>
                  <a:srgbClr val="202020"/>
                </a:solidFill>
                <a:effectLst/>
                <a:ea typeface="微軟正黑體" panose="020B0604030504040204" pitchFamily="34" charset="-120"/>
                <a:cs typeface="Helvetica" panose="020B0604020202020204" pitchFamily="34" charset="0"/>
              </a:rPr>
              <a:t>22</a:t>
            </a:r>
            <a:r>
              <a:rPr lang="zh-TW" altLang="en-US" kern="0" dirty="0">
                <a:solidFill>
                  <a:srgbClr val="202020"/>
                </a:solidFill>
                <a:ea typeface="微軟正黑體" panose="020B0604030504040204" pitchFamily="34" charset="-120"/>
                <a:cs typeface="Helvetica" panose="020B0604020202020204" pitchFamily="34" charset="0"/>
              </a:rPr>
              <a:t>其他教務處協辦事項</a:t>
            </a:r>
            <a:endParaRPr lang="en-US" altLang="zh-TW" sz="1400" kern="0" dirty="0">
              <a:solidFill>
                <a:srgbClr val="202020"/>
              </a:solidFill>
              <a:effectLst/>
              <a:ea typeface="微軟正黑體" panose="020B0604030504040204" pitchFamily="34" charset="-120"/>
              <a:cs typeface="Helvetica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5"/>
          <p:cNvSpPr txBox="1">
            <a:spLocks noGrp="1"/>
          </p:cNvSpPr>
          <p:nvPr>
            <p:ph type="title"/>
          </p:nvPr>
        </p:nvSpPr>
        <p:spPr>
          <a:xfrm>
            <a:off x="680525" y="351200"/>
            <a:ext cx="706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/>
              <a:t>教學組提醒一</a:t>
            </a:r>
            <a:r>
              <a:rPr lang="en-US" altLang="zh-TW" dirty="0"/>
              <a:t>:</a:t>
            </a:r>
            <a:r>
              <a:rPr lang="zh-TW" altLang="en-US" dirty="0"/>
              <a:t>課務上，按課表上課</a:t>
            </a:r>
            <a:endParaRPr dirty="0"/>
          </a:p>
        </p:txBody>
      </p:sp>
      <p:pic>
        <p:nvPicPr>
          <p:cNvPr id="152" name="內容版面配置區 4">
            <a:extLst>
              <a:ext uri="{FF2B5EF4-FFF2-40B4-BE49-F238E27FC236}">
                <a16:creationId xmlns="" xmlns:a16="http://schemas.microsoft.com/office/drawing/2014/main" id="{091FF56A-DCED-48A3-9531-388345471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751" y="1017725"/>
            <a:ext cx="3549394" cy="3460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內容版面配置區 13">
            <a:extLst>
              <a:ext uri="{FF2B5EF4-FFF2-40B4-BE49-F238E27FC236}">
                <a16:creationId xmlns="" xmlns:a16="http://schemas.microsoft.com/office/drawing/2014/main" id="{32B2B8B7-B7EE-43D9-AD9F-345A9C392E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16" y="1387642"/>
            <a:ext cx="4872825" cy="2725295"/>
          </a:xfrm>
        </p:spPr>
      </p:pic>
      <p:sp>
        <p:nvSpPr>
          <p:cNvPr id="155" name="文字方塊 154">
            <a:extLst>
              <a:ext uri="{FF2B5EF4-FFF2-40B4-BE49-F238E27FC236}">
                <a16:creationId xmlns="" xmlns:a16="http://schemas.microsoft.com/office/drawing/2014/main" id="{09B6F32B-C8A8-4827-B659-084D2830CA2C}"/>
              </a:ext>
            </a:extLst>
          </p:cNvPr>
          <p:cNvSpPr txBox="1"/>
          <p:nvPr/>
        </p:nvSpPr>
        <p:spPr>
          <a:xfrm>
            <a:off x="890338" y="3960754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0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如果有需要，</a:t>
            </a:r>
            <a:endParaRPr lang="en-US" altLang="zh-TW" sz="2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zh-TW" altLang="en-US" sz="2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請記得</a:t>
            </a:r>
            <a:r>
              <a:rPr lang="zh-TW" altLang="en-US" sz="20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填調課單</a:t>
            </a:r>
            <a:r>
              <a:rPr lang="en-US" altLang="zh-TW" sz="20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!!</a:t>
            </a:r>
            <a:endParaRPr lang="zh-TW" altLang="en-US" sz="2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56" name="內容版面配置區 13">
            <a:extLst>
              <a:ext uri="{FF2B5EF4-FFF2-40B4-BE49-F238E27FC236}">
                <a16:creationId xmlns="" xmlns:a16="http://schemas.microsoft.com/office/drawing/2014/main" id="{C8664763-4297-4E83-8597-765BC37694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59" y="1464503"/>
            <a:ext cx="4547387" cy="2382613"/>
          </a:xfrm>
        </p:spPr>
      </p:pic>
      <p:pic>
        <p:nvPicPr>
          <p:cNvPr id="158" name="內容版面配置區 13">
            <a:extLst>
              <a:ext uri="{FF2B5EF4-FFF2-40B4-BE49-F238E27FC236}">
                <a16:creationId xmlns="" xmlns:a16="http://schemas.microsoft.com/office/drawing/2014/main" id="{3E7F4C4B-E88A-4B83-8E93-A77CF5719F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59" y="1491486"/>
            <a:ext cx="3725743" cy="1952111"/>
          </a:xfrm>
        </p:spPr>
      </p:pic>
      <p:pic>
        <p:nvPicPr>
          <p:cNvPr id="4" name="圖片 3">
            <a:extLst>
              <a:ext uri="{FF2B5EF4-FFF2-40B4-BE49-F238E27FC236}">
                <a16:creationId xmlns="" xmlns:a16="http://schemas.microsoft.com/office/drawing/2014/main" id="{F794AD03-2916-47B9-831F-1DFDEEB80C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3524" y="1626788"/>
            <a:ext cx="3596952" cy="1889924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6B62075F-2E18-426D-B1F0-20D84E728B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3524" y="1626788"/>
            <a:ext cx="3596952" cy="1889924"/>
          </a:xfrm>
          <a:prstGeom prst="rect">
            <a:avLst/>
          </a:prstGeom>
        </p:spPr>
      </p:pic>
      <p:sp>
        <p:nvSpPr>
          <p:cNvPr id="159" name="Google Shape;391;p35">
            <a:extLst>
              <a:ext uri="{FF2B5EF4-FFF2-40B4-BE49-F238E27FC236}">
                <a16:creationId xmlns="" xmlns:a16="http://schemas.microsoft.com/office/drawing/2014/main" id="{22C0CE66-2AA4-46F2-BD6E-92B5DFD3813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0525" y="1671250"/>
            <a:ext cx="3599100" cy="18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7" name="圖片 6">
            <a:extLst>
              <a:ext uri="{FF2B5EF4-FFF2-40B4-BE49-F238E27FC236}">
                <a16:creationId xmlns="" xmlns:a16="http://schemas.microsoft.com/office/drawing/2014/main" id="{CAF5E60B-9AE4-4E1A-B427-2A9BD2F662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8731" y="923900"/>
            <a:ext cx="2595451" cy="30368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38"/>
          <p:cNvSpPr txBox="1">
            <a:spLocks noGrp="1"/>
          </p:cNvSpPr>
          <p:nvPr>
            <p:ph type="title"/>
          </p:nvPr>
        </p:nvSpPr>
        <p:spPr>
          <a:xfrm>
            <a:off x="680525" y="445025"/>
            <a:ext cx="706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/>
              <a:t>教學組</a:t>
            </a:r>
            <a:r>
              <a:rPr lang="zh-TW" altLang="en-US" dirty="0" smtClean="0"/>
              <a:t>提醒二</a:t>
            </a:r>
            <a:r>
              <a:rPr lang="en-US" altLang="zh-TW" dirty="0" smtClean="0"/>
              <a:t>:1.</a:t>
            </a:r>
            <a:r>
              <a:rPr lang="zh-TW" altLang="en-US" dirty="0" smtClean="0"/>
              <a:t>教學</a:t>
            </a:r>
            <a:r>
              <a:rPr lang="zh-TW" altLang="en-US" dirty="0"/>
              <a:t>與測驗相伴，多元評量</a:t>
            </a:r>
            <a:endParaRPr dirty="0"/>
          </a:p>
        </p:txBody>
      </p:sp>
      <p:pic>
        <p:nvPicPr>
          <p:cNvPr id="767" name="Google Shape;767;p38" title="Gráfico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16928" r="17407"/>
          <a:stretch/>
        </p:blipFill>
        <p:spPr>
          <a:xfrm>
            <a:off x="725913" y="1381911"/>
            <a:ext cx="3065400" cy="2882699"/>
          </a:xfrm>
          <a:prstGeom prst="rect">
            <a:avLst/>
          </a:prstGeom>
          <a:noFill/>
          <a:ln>
            <a:noFill/>
          </a:ln>
        </p:spPr>
      </p:pic>
      <p:sp>
        <p:nvSpPr>
          <p:cNvPr id="768" name="Google Shape;768;p38"/>
          <p:cNvSpPr txBox="1"/>
          <p:nvPr/>
        </p:nvSpPr>
        <p:spPr>
          <a:xfrm>
            <a:off x="2774100" y="4113575"/>
            <a:ext cx="359580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C0E33"/>
                </a:solidFill>
                <a:latin typeface="Open Sans"/>
                <a:ea typeface="Open Sans"/>
                <a:cs typeface="Open Sans"/>
                <a:sym typeface="Open Sans"/>
              </a:rPr>
              <a:t>To modify this graph, click on it, follow the link, change the data and paste the resulting graph here</a:t>
            </a:r>
            <a:endParaRPr sz="1100">
              <a:solidFill>
                <a:srgbClr val="0C0E3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69" name="Google Shape;769;p38"/>
          <p:cNvSpPr txBox="1">
            <a:spLocks noGrp="1"/>
          </p:cNvSpPr>
          <p:nvPr>
            <p:ph type="title"/>
          </p:nvPr>
        </p:nvSpPr>
        <p:spPr>
          <a:xfrm>
            <a:off x="6279700" y="1625763"/>
            <a:ext cx="1929000" cy="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400" dirty="0"/>
              <a:t>紙筆測驗</a:t>
            </a:r>
            <a:endParaRPr sz="1400" dirty="0"/>
          </a:p>
        </p:txBody>
      </p:sp>
      <p:sp>
        <p:nvSpPr>
          <p:cNvPr id="770" name="Google Shape;770;p38"/>
          <p:cNvSpPr txBox="1">
            <a:spLocks noGrp="1"/>
          </p:cNvSpPr>
          <p:nvPr>
            <p:ph type="title"/>
          </p:nvPr>
        </p:nvSpPr>
        <p:spPr>
          <a:xfrm>
            <a:off x="6279700" y="3279938"/>
            <a:ext cx="1929000" cy="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400" dirty="0"/>
              <a:t>實作評量</a:t>
            </a:r>
            <a:r>
              <a:rPr lang="en-US" altLang="zh-TW" sz="1400" dirty="0"/>
              <a:t>:</a:t>
            </a:r>
            <a:r>
              <a:rPr lang="zh-TW" altLang="en-US" sz="1400" dirty="0"/>
              <a:t>口頭報告</a:t>
            </a:r>
            <a:r>
              <a:rPr lang="en-US" altLang="zh-TW" sz="1400" dirty="0"/>
              <a:t>.</a:t>
            </a:r>
            <a:r>
              <a:rPr lang="zh-TW" altLang="en-US" sz="1400" dirty="0"/>
              <a:t>操作</a:t>
            </a:r>
            <a:endParaRPr sz="1400" dirty="0"/>
          </a:p>
        </p:txBody>
      </p:sp>
      <p:sp>
        <p:nvSpPr>
          <p:cNvPr id="771" name="Google Shape;771;p38"/>
          <p:cNvSpPr txBox="1">
            <a:spLocks noGrp="1"/>
          </p:cNvSpPr>
          <p:nvPr>
            <p:ph type="title"/>
          </p:nvPr>
        </p:nvSpPr>
        <p:spPr>
          <a:xfrm>
            <a:off x="-103549" y="2546617"/>
            <a:ext cx="1929000" cy="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400" dirty="0"/>
              <a:t>行為觀察</a:t>
            </a:r>
            <a:endParaRPr sz="1400" dirty="0"/>
          </a:p>
        </p:txBody>
      </p:sp>
      <p:sp>
        <p:nvSpPr>
          <p:cNvPr id="772" name="Google Shape;772;p38"/>
          <p:cNvSpPr txBox="1">
            <a:spLocks noGrp="1"/>
          </p:cNvSpPr>
          <p:nvPr>
            <p:ph type="title"/>
          </p:nvPr>
        </p:nvSpPr>
        <p:spPr>
          <a:xfrm>
            <a:off x="1475873" y="3279938"/>
            <a:ext cx="1133651" cy="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400" dirty="0"/>
              <a:t>真實評量</a:t>
            </a:r>
            <a:endParaRPr sz="1400" dirty="0"/>
          </a:p>
        </p:txBody>
      </p:sp>
      <p:cxnSp>
        <p:nvCxnSpPr>
          <p:cNvPr id="775" name="Google Shape;775;p38"/>
          <p:cNvCxnSpPr>
            <a:stCxn id="769" idx="1"/>
          </p:cNvCxnSpPr>
          <p:nvPr/>
        </p:nvCxnSpPr>
        <p:spPr>
          <a:xfrm rot="10800000">
            <a:off x="5356000" y="1819713"/>
            <a:ext cx="9237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76" name="Google Shape;776;p38"/>
          <p:cNvCxnSpPr>
            <a:stCxn id="770" idx="1"/>
          </p:cNvCxnSpPr>
          <p:nvPr/>
        </p:nvCxnSpPr>
        <p:spPr>
          <a:xfrm rot="10800000">
            <a:off x="5249800" y="3473888"/>
            <a:ext cx="10299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4" name="圖片 13">
            <a:extLst>
              <a:ext uri="{FF2B5EF4-FFF2-40B4-BE49-F238E27FC236}">
                <a16:creationId xmlns="" xmlns:a16="http://schemas.microsoft.com/office/drawing/2014/main" id="{95916A89-F1FB-4CAE-BFAC-00620ABFB8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775" y="1158376"/>
            <a:ext cx="3971036" cy="3329771"/>
          </a:xfrm>
          <a:prstGeom prst="rect">
            <a:avLst/>
          </a:prstGeom>
        </p:spPr>
      </p:pic>
      <p:sp>
        <p:nvSpPr>
          <p:cNvPr id="15" name="Google Shape;771;p38">
            <a:extLst>
              <a:ext uri="{FF2B5EF4-FFF2-40B4-BE49-F238E27FC236}">
                <a16:creationId xmlns="" xmlns:a16="http://schemas.microsoft.com/office/drawing/2014/main" id="{17C6EBC9-60B3-4F13-848B-48C07E10A778}"/>
              </a:ext>
            </a:extLst>
          </p:cNvPr>
          <p:cNvSpPr txBox="1">
            <a:spLocks/>
          </p:cNvSpPr>
          <p:nvPr/>
        </p:nvSpPr>
        <p:spPr>
          <a:xfrm>
            <a:off x="43924" y="1730200"/>
            <a:ext cx="1273201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ighteous"/>
              <a:buNone/>
              <a:defRPr sz="2800" b="0" i="0" u="none" strike="noStrike" cap="none">
                <a:solidFill>
                  <a:schemeClr val="accent4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zh-TW" altLang="en-US" sz="1400" dirty="0"/>
              <a:t>學習單</a:t>
            </a:r>
          </a:p>
        </p:txBody>
      </p:sp>
      <p:sp>
        <p:nvSpPr>
          <p:cNvPr id="16" name="Google Shape;771;p38">
            <a:extLst>
              <a:ext uri="{FF2B5EF4-FFF2-40B4-BE49-F238E27FC236}">
                <a16:creationId xmlns="" xmlns:a16="http://schemas.microsoft.com/office/drawing/2014/main" id="{5F815D49-1AA7-4134-B8A7-EEA4A3C1F787}"/>
              </a:ext>
            </a:extLst>
          </p:cNvPr>
          <p:cNvSpPr txBox="1">
            <a:spLocks/>
          </p:cNvSpPr>
          <p:nvPr/>
        </p:nvSpPr>
        <p:spPr>
          <a:xfrm>
            <a:off x="725913" y="2183850"/>
            <a:ext cx="19290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ighteous"/>
              <a:buNone/>
              <a:defRPr sz="2800" b="0" i="0" u="none" strike="noStrike" cap="none">
                <a:solidFill>
                  <a:schemeClr val="accent4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zh-TW" altLang="en-US" sz="1400" dirty="0"/>
              <a:t>實作評量</a:t>
            </a:r>
          </a:p>
        </p:txBody>
      </p:sp>
      <p:sp>
        <p:nvSpPr>
          <p:cNvPr id="17" name="Google Shape;771;p38">
            <a:extLst>
              <a:ext uri="{FF2B5EF4-FFF2-40B4-BE49-F238E27FC236}">
                <a16:creationId xmlns="" xmlns:a16="http://schemas.microsoft.com/office/drawing/2014/main" id="{39849F66-5B0E-43C0-9BB4-93DFC672BD6C}"/>
              </a:ext>
            </a:extLst>
          </p:cNvPr>
          <p:cNvSpPr txBox="1">
            <a:spLocks/>
          </p:cNvSpPr>
          <p:nvPr/>
        </p:nvSpPr>
        <p:spPr>
          <a:xfrm>
            <a:off x="1359663" y="1560813"/>
            <a:ext cx="19290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ighteous"/>
              <a:buNone/>
              <a:defRPr sz="2800" b="0" i="0" u="none" strike="noStrike" cap="none">
                <a:solidFill>
                  <a:schemeClr val="accent4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zh-TW" altLang="en-US" sz="1400"/>
              <a:t>紙筆測驗</a:t>
            </a:r>
            <a:endParaRPr lang="zh-TW" altLang="en-US" sz="1400" dirty="0"/>
          </a:p>
        </p:txBody>
      </p:sp>
      <p:sp>
        <p:nvSpPr>
          <p:cNvPr id="18" name="Google Shape;771;p38">
            <a:extLst>
              <a:ext uri="{FF2B5EF4-FFF2-40B4-BE49-F238E27FC236}">
                <a16:creationId xmlns="" xmlns:a16="http://schemas.microsoft.com/office/drawing/2014/main" id="{2CDA89B1-F3D0-49B6-8540-B8226B1DC235}"/>
              </a:ext>
            </a:extLst>
          </p:cNvPr>
          <p:cNvSpPr txBox="1">
            <a:spLocks/>
          </p:cNvSpPr>
          <p:nvPr/>
        </p:nvSpPr>
        <p:spPr>
          <a:xfrm>
            <a:off x="1371618" y="2837542"/>
            <a:ext cx="19290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ighteous"/>
              <a:buNone/>
              <a:defRPr sz="2800" b="0" i="0" u="none" strike="noStrike" cap="none">
                <a:solidFill>
                  <a:schemeClr val="accent4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zh-TW" altLang="en-US" sz="1400" dirty="0"/>
              <a:t>檔案評量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5E8B6FA9-A27D-4C79-91F9-3B0739E71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525" y="445025"/>
            <a:ext cx="7508970" cy="572700"/>
          </a:xfrm>
        </p:spPr>
        <p:txBody>
          <a:bodyPr/>
          <a:lstStyle/>
          <a:p>
            <a:r>
              <a:rPr lang="en-US" altLang="zh-TW" dirty="0"/>
              <a:t>2.</a:t>
            </a:r>
            <a:r>
              <a:rPr lang="zh-TW" altLang="en-US" dirty="0"/>
              <a:t>教學與評量</a:t>
            </a:r>
            <a:r>
              <a:rPr lang="en-US" altLang="zh-TW" dirty="0"/>
              <a:t>:</a:t>
            </a:r>
            <a:r>
              <a:rPr lang="zh-TW" altLang="en-US" dirty="0"/>
              <a:t>請老師評量時以</a:t>
            </a:r>
            <a:r>
              <a:rPr lang="zh-TW" altLang="en-US" dirty="0">
                <a:solidFill>
                  <a:srgbClr val="FF0000"/>
                </a:solidFill>
              </a:rPr>
              <a:t>正面鼓勵</a:t>
            </a:r>
            <a:r>
              <a:rPr lang="zh-TW" altLang="en-US" dirty="0"/>
              <a:t>為目的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C539CA08-0CD0-4543-A7E4-A27F57F972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15" y="1305658"/>
            <a:ext cx="5476457" cy="253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32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39"/>
          <p:cNvSpPr txBox="1">
            <a:spLocks noGrp="1"/>
          </p:cNvSpPr>
          <p:nvPr>
            <p:ph type="title"/>
          </p:nvPr>
        </p:nvSpPr>
        <p:spPr>
          <a:xfrm>
            <a:off x="401053" y="637775"/>
            <a:ext cx="835838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/>
              <a:t>教學組提醒三</a:t>
            </a:r>
            <a:r>
              <a:rPr lang="en-US" altLang="zh-TW" dirty="0"/>
              <a:t>:</a:t>
            </a:r>
            <a:r>
              <a:rPr lang="zh-TW" altLang="en-US" dirty="0"/>
              <a:t>智慧差勤管理</a:t>
            </a:r>
            <a:r>
              <a:rPr lang="en-US" altLang="zh-TW" dirty="0"/>
              <a:t>/</a:t>
            </a:r>
            <a:r>
              <a:rPr lang="zh-TW" altLang="en-US" dirty="0"/>
              <a:t>校內填報</a:t>
            </a:r>
            <a:r>
              <a:rPr lang="en-US" altLang="zh-TW" dirty="0"/>
              <a:t>/</a:t>
            </a:r>
            <a:r>
              <a:rPr lang="zh-TW" altLang="en-US" dirty="0"/>
              <a:t>成績管理</a:t>
            </a:r>
            <a:endParaRPr dirty="0"/>
          </a:p>
        </p:txBody>
      </p:sp>
      <p:sp>
        <p:nvSpPr>
          <p:cNvPr id="782" name="Google Shape;782;p39"/>
          <p:cNvSpPr txBox="1">
            <a:spLocks noGrp="1"/>
          </p:cNvSpPr>
          <p:nvPr>
            <p:ph type="body" idx="1"/>
          </p:nvPr>
        </p:nvSpPr>
        <p:spPr>
          <a:xfrm>
            <a:off x="920250" y="2045125"/>
            <a:ext cx="2729400" cy="18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783" name="Google Shape;783;p39"/>
          <p:cNvSpPr txBox="1">
            <a:spLocks noGrp="1"/>
          </p:cNvSpPr>
          <p:nvPr>
            <p:ph type="body" idx="2"/>
          </p:nvPr>
        </p:nvSpPr>
        <p:spPr>
          <a:xfrm>
            <a:off x="5490150" y="2045125"/>
            <a:ext cx="2729400" cy="18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784" name="Google Shape;784;p39"/>
          <p:cNvSpPr txBox="1">
            <a:spLocks noGrp="1"/>
          </p:cNvSpPr>
          <p:nvPr>
            <p:ph type="title" idx="3"/>
          </p:nvPr>
        </p:nvSpPr>
        <p:spPr>
          <a:xfrm>
            <a:off x="5490150" y="1270075"/>
            <a:ext cx="272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SOLUTION</a:t>
            </a:r>
            <a:endParaRPr dirty="0"/>
          </a:p>
        </p:txBody>
      </p:sp>
      <p:pic>
        <p:nvPicPr>
          <p:cNvPr id="6" name="圖片 5">
            <a:extLst>
              <a:ext uri="{FF2B5EF4-FFF2-40B4-BE49-F238E27FC236}">
                <a16:creationId xmlns="" xmlns:a16="http://schemas.microsoft.com/office/drawing/2014/main" id="{A6E682F8-FE35-48C8-951F-0447527B91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07" y="1494653"/>
            <a:ext cx="4230485" cy="2988843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7" name="內容版面配置區 4">
            <a:extLst>
              <a:ext uri="{FF2B5EF4-FFF2-40B4-BE49-F238E27FC236}">
                <a16:creationId xmlns="" xmlns:a16="http://schemas.microsoft.com/office/drawing/2014/main" id="{5F645E8B-E77E-4559-8F1B-19CF28A0C1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810" y="1494653"/>
            <a:ext cx="4015632" cy="2893387"/>
          </a:xfrm>
          <a:ln>
            <a:solidFill>
              <a:schemeClr val="tx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8" name="內容版面配置區 4">
            <a:extLst>
              <a:ext uri="{FF2B5EF4-FFF2-40B4-BE49-F238E27FC236}">
                <a16:creationId xmlns="" xmlns:a16="http://schemas.microsoft.com/office/drawing/2014/main" id="{1147401C-5D62-45BB-BEC0-79E23CB522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221" y="1456973"/>
            <a:ext cx="4231258" cy="304875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41"/>
          <p:cNvSpPr txBox="1">
            <a:spLocks noGrp="1"/>
          </p:cNvSpPr>
          <p:nvPr>
            <p:ph type="title"/>
          </p:nvPr>
        </p:nvSpPr>
        <p:spPr>
          <a:xfrm>
            <a:off x="1227150" y="2581800"/>
            <a:ext cx="272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THEM</a:t>
            </a:r>
            <a:endParaRPr dirty="0"/>
          </a:p>
        </p:txBody>
      </p:sp>
      <p:sp>
        <p:nvSpPr>
          <p:cNvPr id="854" name="Google Shape;854;p41"/>
          <p:cNvSpPr txBox="1">
            <a:spLocks noGrp="1"/>
          </p:cNvSpPr>
          <p:nvPr>
            <p:ph type="body" idx="1"/>
          </p:nvPr>
        </p:nvSpPr>
        <p:spPr>
          <a:xfrm>
            <a:off x="1227150" y="4074694"/>
            <a:ext cx="3128282" cy="5664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zh-TW" altLang="en-US" sz="1800" b="1" dirty="0">
                <a:solidFill>
                  <a:srgbClr val="FF0000"/>
                </a:solidFill>
              </a:rPr>
              <a:t>核對您的授課科目是否正確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1201" name="Google Shape;1201;p41"/>
          <p:cNvSpPr/>
          <p:nvPr/>
        </p:nvSpPr>
        <p:spPr>
          <a:xfrm>
            <a:off x="6961130" y="980956"/>
            <a:ext cx="25739" cy="15413"/>
          </a:xfrm>
          <a:custGeom>
            <a:avLst/>
            <a:gdLst/>
            <a:ahLst/>
            <a:cxnLst/>
            <a:rect l="l" t="t" r="r" b="b"/>
            <a:pathLst>
              <a:path w="1366" h="818" extrusionOk="0">
                <a:moveTo>
                  <a:pt x="55" y="1"/>
                </a:moveTo>
                <a:cubicBezTo>
                  <a:pt x="27" y="1"/>
                  <a:pt x="0" y="21"/>
                  <a:pt x="7" y="59"/>
                </a:cubicBezTo>
                <a:cubicBezTo>
                  <a:pt x="74" y="528"/>
                  <a:pt x="447" y="818"/>
                  <a:pt x="857" y="818"/>
                </a:cubicBezTo>
                <a:cubicBezTo>
                  <a:pt x="1016" y="818"/>
                  <a:pt x="1181" y="774"/>
                  <a:pt x="1336" y="680"/>
                </a:cubicBezTo>
                <a:cubicBezTo>
                  <a:pt x="1365" y="662"/>
                  <a:pt x="1354" y="619"/>
                  <a:pt x="1324" y="619"/>
                </a:cubicBezTo>
                <a:cubicBezTo>
                  <a:pt x="1320" y="619"/>
                  <a:pt x="1315" y="620"/>
                  <a:pt x="1310" y="622"/>
                </a:cubicBezTo>
                <a:cubicBezTo>
                  <a:pt x="1195" y="668"/>
                  <a:pt x="1078" y="690"/>
                  <a:pt x="964" y="690"/>
                </a:cubicBezTo>
                <a:cubicBezTo>
                  <a:pt x="578" y="690"/>
                  <a:pt x="227" y="440"/>
                  <a:pt x="110" y="43"/>
                </a:cubicBezTo>
                <a:cubicBezTo>
                  <a:pt x="101" y="14"/>
                  <a:pt x="77" y="1"/>
                  <a:pt x="5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51" name="內容版面配置區 4">
            <a:extLst>
              <a:ext uri="{FF2B5EF4-FFF2-40B4-BE49-F238E27FC236}">
                <a16:creationId xmlns="" xmlns:a16="http://schemas.microsoft.com/office/drawing/2014/main" id="{66AAC5A7-07A3-473C-9056-3C9A752702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46" y="995595"/>
            <a:ext cx="6182639" cy="307909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2" name="直線單箭頭接點 351">
            <a:extLst>
              <a:ext uri="{FF2B5EF4-FFF2-40B4-BE49-F238E27FC236}">
                <a16:creationId xmlns="" xmlns:a16="http://schemas.microsoft.com/office/drawing/2014/main" id="{22838C00-67EE-45EB-A2B1-775E2477F41E}"/>
              </a:ext>
            </a:extLst>
          </p:cNvPr>
          <p:cNvCxnSpPr>
            <a:cxnSpLocks/>
          </p:cNvCxnSpPr>
          <p:nvPr/>
        </p:nvCxnSpPr>
        <p:spPr>
          <a:xfrm flipH="1" flipV="1">
            <a:off x="2423408" y="3559474"/>
            <a:ext cx="86304" cy="58843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7806777C-08D3-4474-8F9F-CD341481931C}"/>
              </a:ext>
            </a:extLst>
          </p:cNvPr>
          <p:cNvSpPr txBox="1"/>
          <p:nvPr/>
        </p:nvSpPr>
        <p:spPr>
          <a:xfrm>
            <a:off x="885448" y="331678"/>
            <a:ext cx="3441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</a:rPr>
              <a:t>成績</a:t>
            </a:r>
            <a:r>
              <a:rPr lang="zh-TW" altLang="en-US" sz="2400" dirty="0"/>
              <a:t>系統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36"/>
          <p:cNvSpPr/>
          <p:nvPr/>
        </p:nvSpPr>
        <p:spPr>
          <a:xfrm rot="10148610">
            <a:off x="1190117" y="1232240"/>
            <a:ext cx="6528947" cy="4169126"/>
          </a:xfrm>
          <a:custGeom>
            <a:avLst/>
            <a:gdLst/>
            <a:ahLst/>
            <a:cxnLst/>
            <a:rect l="l" t="t" r="r" b="b"/>
            <a:pathLst>
              <a:path w="267477" h="170783" extrusionOk="0">
                <a:moveTo>
                  <a:pt x="128730" y="1"/>
                </a:moveTo>
                <a:cubicBezTo>
                  <a:pt x="107030" y="1"/>
                  <a:pt x="86362" y="4754"/>
                  <a:pt x="69496" y="14213"/>
                </a:cubicBezTo>
                <a:cubicBezTo>
                  <a:pt x="1" y="53187"/>
                  <a:pt x="29110" y="152962"/>
                  <a:pt x="51026" y="157813"/>
                </a:cubicBezTo>
                <a:cubicBezTo>
                  <a:pt x="51596" y="157939"/>
                  <a:pt x="52149" y="157998"/>
                  <a:pt x="52691" y="157998"/>
                </a:cubicBezTo>
                <a:cubicBezTo>
                  <a:pt x="60852" y="157998"/>
                  <a:pt x="66374" y="144505"/>
                  <a:pt x="85597" y="142332"/>
                </a:cubicBezTo>
                <a:cubicBezTo>
                  <a:pt x="87198" y="142151"/>
                  <a:pt x="88746" y="142065"/>
                  <a:pt x="90249" y="142065"/>
                </a:cubicBezTo>
                <a:cubicBezTo>
                  <a:pt x="114601" y="142065"/>
                  <a:pt x="127002" y="164593"/>
                  <a:pt x="157170" y="169733"/>
                </a:cubicBezTo>
                <a:cubicBezTo>
                  <a:pt x="161337" y="170443"/>
                  <a:pt x="165612" y="170782"/>
                  <a:pt x="169935" y="170782"/>
                </a:cubicBezTo>
                <a:cubicBezTo>
                  <a:pt x="197776" y="170782"/>
                  <a:pt x="227601" y="156717"/>
                  <a:pt x="243432" y="137183"/>
                </a:cubicBezTo>
                <a:cubicBezTo>
                  <a:pt x="267477" y="107511"/>
                  <a:pt x="260876" y="63187"/>
                  <a:pt x="224186" y="32380"/>
                </a:cubicBezTo>
                <a:cubicBezTo>
                  <a:pt x="196305" y="10741"/>
                  <a:pt x="161351" y="1"/>
                  <a:pt x="128730" y="1"/>
                </a:cubicBezTo>
                <a:close/>
              </a:path>
            </a:pathLst>
          </a:custGeom>
          <a:solidFill>
            <a:srgbClr val="FDDC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36"/>
          <p:cNvSpPr txBox="1">
            <a:spLocks noGrp="1"/>
          </p:cNvSpPr>
          <p:nvPr>
            <p:ph type="body" idx="1"/>
          </p:nvPr>
        </p:nvSpPr>
        <p:spPr>
          <a:xfrm>
            <a:off x="1403683" y="3728336"/>
            <a:ext cx="6970295" cy="9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spcAft>
                <a:spcPts val="1600"/>
              </a:spcAft>
            </a:pPr>
            <a:r>
              <a:rPr lang="zh-TW" altLang="en-US" dirty="0"/>
              <a:t>請假</a:t>
            </a:r>
            <a:r>
              <a:rPr lang="en-US" altLang="zh-TW" dirty="0"/>
              <a:t>----</a:t>
            </a:r>
            <a:r>
              <a:rPr lang="zh-TW" altLang="en-US" dirty="0"/>
              <a:t>公假</a:t>
            </a:r>
            <a:r>
              <a:rPr lang="en-US" altLang="zh-TW" dirty="0"/>
              <a:t>----</a:t>
            </a:r>
            <a:r>
              <a:rPr lang="zh-TW" altLang="en-US" dirty="0"/>
              <a:t>教學幫您安排代課</a:t>
            </a:r>
            <a:r>
              <a:rPr lang="en-US" altLang="zh-TW" dirty="0"/>
              <a:t>(</a:t>
            </a:r>
            <a:r>
              <a:rPr lang="zh-TW" altLang="en-US" dirty="0"/>
              <a:t>請您務必要跟代課老師交接確認</a:t>
            </a:r>
            <a:r>
              <a:rPr lang="en-US" altLang="zh-TW" dirty="0"/>
              <a:t>)</a:t>
            </a:r>
          </a:p>
          <a:p>
            <a:pPr marL="285750" indent="-285750">
              <a:spcAft>
                <a:spcPts val="1600"/>
              </a:spcAft>
            </a:pPr>
            <a:r>
              <a:rPr lang="zh-TW" altLang="en-US" dirty="0"/>
              <a:t>其他假別</a:t>
            </a:r>
            <a:r>
              <a:rPr lang="en-US" altLang="zh-TW" dirty="0"/>
              <a:t>(</a:t>
            </a:r>
            <a:r>
              <a:rPr lang="zh-TW" altLang="en-US" dirty="0"/>
              <a:t>事假</a:t>
            </a:r>
            <a:r>
              <a:rPr lang="en-US" altLang="zh-TW" dirty="0"/>
              <a:t>.</a:t>
            </a:r>
            <a:r>
              <a:rPr lang="zh-TW" altLang="en-US" dirty="0"/>
              <a:t>病假等</a:t>
            </a:r>
            <a:r>
              <a:rPr lang="en-US" altLang="zh-TW" dirty="0"/>
              <a:t>)---</a:t>
            </a:r>
            <a:r>
              <a:rPr lang="zh-TW" altLang="en-US" dirty="0"/>
              <a:t>請您務必於請假系統裡，要註明您找誰代課並</a:t>
            </a:r>
            <a:r>
              <a:rPr lang="zh-TW" altLang="en-US" dirty="0">
                <a:solidFill>
                  <a:srgbClr val="FF0000"/>
                </a:solidFill>
              </a:rPr>
              <a:t>告知</a:t>
            </a:r>
            <a:r>
              <a:rPr lang="zh-TW" altLang="en-US" dirty="0"/>
              <a:t>教學，學校要為</a:t>
            </a:r>
            <a:r>
              <a:rPr lang="zh-TW" altLang="en-US" dirty="0">
                <a:solidFill>
                  <a:srgbClr val="FF0000"/>
                </a:solidFill>
              </a:rPr>
              <a:t>代課老師加保</a:t>
            </a:r>
            <a:endParaRPr lang="en-US" altLang="zh-TW" dirty="0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547" name="Google Shape;547;p36"/>
          <p:cNvSpPr txBox="1">
            <a:spLocks noGrp="1"/>
          </p:cNvSpPr>
          <p:nvPr>
            <p:ph type="title"/>
          </p:nvPr>
        </p:nvSpPr>
        <p:spPr>
          <a:xfrm>
            <a:off x="680525" y="445025"/>
            <a:ext cx="706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solidFill>
                  <a:srgbClr val="FF0000"/>
                </a:solidFill>
              </a:rPr>
              <a:t>請假</a:t>
            </a:r>
            <a:r>
              <a:rPr lang="zh-TW" altLang="en-US" dirty="0"/>
              <a:t>系統</a:t>
            </a:r>
            <a:endParaRPr dirty="0"/>
          </a:p>
        </p:txBody>
      </p:sp>
      <p:pic>
        <p:nvPicPr>
          <p:cNvPr id="181" name="圖片 180">
            <a:extLst>
              <a:ext uri="{FF2B5EF4-FFF2-40B4-BE49-F238E27FC236}">
                <a16:creationId xmlns="" xmlns:a16="http://schemas.microsoft.com/office/drawing/2014/main" id="{FEB59E3E-7D29-4B28-BED8-464BFF3FE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208" y="690290"/>
            <a:ext cx="3807118" cy="2933215"/>
          </a:xfrm>
          <a:prstGeom prst="rect">
            <a:avLst/>
          </a:prstGeom>
        </p:spPr>
      </p:pic>
      <p:cxnSp>
        <p:nvCxnSpPr>
          <p:cNvPr id="182" name="直線單箭頭接點 181">
            <a:extLst>
              <a:ext uri="{FF2B5EF4-FFF2-40B4-BE49-F238E27FC236}">
                <a16:creationId xmlns="" xmlns:a16="http://schemas.microsoft.com/office/drawing/2014/main" id="{0F5B5AD5-494F-47A3-A932-91D0D4707B88}"/>
              </a:ext>
            </a:extLst>
          </p:cNvPr>
          <p:cNvCxnSpPr>
            <a:cxnSpLocks/>
          </p:cNvCxnSpPr>
          <p:nvPr/>
        </p:nvCxnSpPr>
        <p:spPr>
          <a:xfrm flipH="1" flipV="1">
            <a:off x="3917348" y="2395752"/>
            <a:ext cx="592853" cy="2340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字方塊 2">
            <a:extLst>
              <a:ext uri="{FF2B5EF4-FFF2-40B4-BE49-F238E27FC236}">
                <a16:creationId xmlns="" xmlns:a16="http://schemas.microsoft.com/office/drawing/2014/main" id="{C90C7516-31F9-4AF8-B7B1-CE7D9C039C5E}"/>
              </a:ext>
            </a:extLst>
          </p:cNvPr>
          <p:cNvSpPr txBox="1"/>
          <p:nvPr/>
        </p:nvSpPr>
        <p:spPr>
          <a:xfrm>
            <a:off x="4888830" y="2571749"/>
            <a:ext cx="15596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備註上註明誰代課</a:t>
            </a:r>
            <a:r>
              <a:rPr lang="en-US" altLang="zh-TW" dirty="0">
                <a:solidFill>
                  <a:srgbClr val="FF0000"/>
                </a:solidFill>
              </a:rPr>
              <a:t>.</a:t>
            </a:r>
            <a:r>
              <a:rPr lang="zh-TW" altLang="en-US" dirty="0">
                <a:solidFill>
                  <a:srgbClr val="FF0000"/>
                </a:solidFill>
              </a:rPr>
              <a:t>代幾節或告知教學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37"/>
          <p:cNvSpPr/>
          <p:nvPr/>
        </p:nvSpPr>
        <p:spPr>
          <a:xfrm>
            <a:off x="6127984" y="4315226"/>
            <a:ext cx="1621800" cy="450600"/>
          </a:xfrm>
          <a:prstGeom prst="ellipse">
            <a:avLst/>
          </a:prstGeom>
          <a:solidFill>
            <a:srgbClr val="B45F06">
              <a:alpha val="19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8" name="Google Shape;728;p37"/>
          <p:cNvSpPr txBox="1">
            <a:spLocks noGrp="1"/>
          </p:cNvSpPr>
          <p:nvPr>
            <p:ph type="title"/>
          </p:nvPr>
        </p:nvSpPr>
        <p:spPr>
          <a:xfrm>
            <a:off x="575412" y="1013475"/>
            <a:ext cx="4377132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200" dirty="0"/>
              <a:t>課後輔導教師參加研習</a:t>
            </a:r>
            <a:endParaRPr sz="3200" dirty="0"/>
          </a:p>
        </p:txBody>
      </p:sp>
      <p:sp>
        <p:nvSpPr>
          <p:cNvPr id="729" name="Google Shape;729;p37"/>
          <p:cNvSpPr txBox="1">
            <a:spLocks noGrp="1"/>
          </p:cNvSpPr>
          <p:nvPr>
            <p:ph type="title" idx="2"/>
          </p:nvPr>
        </p:nvSpPr>
        <p:spPr>
          <a:xfrm>
            <a:off x="575412" y="224175"/>
            <a:ext cx="3873899" cy="78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800" dirty="0"/>
              <a:t>教學組提醒四</a:t>
            </a:r>
            <a:r>
              <a:rPr lang="en-US" altLang="zh-TW" sz="2800" dirty="0"/>
              <a:t>:</a:t>
            </a:r>
            <a:endParaRPr sz="2800" dirty="0"/>
          </a:p>
        </p:txBody>
      </p:sp>
      <p:sp>
        <p:nvSpPr>
          <p:cNvPr id="730" name="Google Shape;730;p37"/>
          <p:cNvSpPr txBox="1">
            <a:spLocks noGrp="1"/>
          </p:cNvSpPr>
          <p:nvPr>
            <p:ph type="subTitle" idx="1"/>
          </p:nvPr>
        </p:nvSpPr>
        <p:spPr>
          <a:xfrm>
            <a:off x="826168" y="2033550"/>
            <a:ext cx="3743598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altLang="zh-TW" sz="2400" dirty="0"/>
              <a:t>1.</a:t>
            </a:r>
            <a:r>
              <a:rPr lang="zh-TW" altLang="en-US" sz="2400" dirty="0">
                <a:solidFill>
                  <a:srgbClr val="FF0000"/>
                </a:solidFill>
              </a:rPr>
              <a:t>正式</a:t>
            </a:r>
            <a:r>
              <a:rPr lang="en-US" altLang="zh-TW" sz="2400" dirty="0">
                <a:solidFill>
                  <a:srgbClr val="FF0000"/>
                </a:solidFill>
              </a:rPr>
              <a:t>/</a:t>
            </a:r>
            <a:r>
              <a:rPr lang="zh-TW" altLang="en-US" sz="2400" dirty="0">
                <a:solidFill>
                  <a:srgbClr val="FF0000"/>
                </a:solidFill>
              </a:rPr>
              <a:t>代理</a:t>
            </a:r>
            <a:r>
              <a:rPr lang="en-US" altLang="zh-TW" sz="2400" dirty="0">
                <a:solidFill>
                  <a:srgbClr val="FF0000"/>
                </a:solidFill>
              </a:rPr>
              <a:t>/</a:t>
            </a:r>
            <a:r>
              <a:rPr lang="zh-TW" altLang="en-US" sz="2400" dirty="0">
                <a:solidFill>
                  <a:srgbClr val="FF0000"/>
                </a:solidFill>
              </a:rPr>
              <a:t>代課老師</a:t>
            </a:r>
            <a:r>
              <a:rPr lang="zh-TW" altLang="en-US" sz="2400" dirty="0"/>
              <a:t>參加有關課程教學</a:t>
            </a:r>
            <a:r>
              <a:rPr lang="en-US" altLang="zh-TW" sz="2400" dirty="0"/>
              <a:t>.</a:t>
            </a:r>
            <a:r>
              <a:rPr lang="zh-TW" altLang="en-US" sz="2400" dirty="0"/>
              <a:t>班級經營</a:t>
            </a:r>
            <a:r>
              <a:rPr lang="en-US" altLang="zh-TW" sz="2400" dirty="0"/>
              <a:t>.</a:t>
            </a:r>
            <a:r>
              <a:rPr lang="zh-TW" altLang="en-US" sz="2400" dirty="0"/>
              <a:t>輔導原理</a:t>
            </a:r>
            <a:r>
              <a:rPr lang="en-US" altLang="zh-TW" sz="2400" dirty="0"/>
              <a:t>.</a:t>
            </a:r>
            <a:r>
              <a:rPr lang="zh-TW" altLang="en-US" sz="2400" dirty="0"/>
              <a:t>各領域專長增能研習共計</a:t>
            </a:r>
            <a:r>
              <a:rPr lang="en-US" altLang="zh-TW" sz="2400" dirty="0"/>
              <a:t>18</a:t>
            </a:r>
            <a:r>
              <a:rPr lang="zh-TW" altLang="en-US" sz="2400" dirty="0"/>
              <a:t>小時</a:t>
            </a:r>
            <a:r>
              <a:rPr lang="en-US" altLang="zh-TW" sz="2400" dirty="0"/>
              <a:t>.</a:t>
            </a:r>
          </a:p>
          <a:p>
            <a:r>
              <a:rPr lang="en-US" altLang="zh-TW" sz="2400" dirty="0"/>
              <a:t>2.</a:t>
            </a:r>
            <a:r>
              <a:rPr lang="zh-TW" altLang="en-US" sz="2400" dirty="0"/>
              <a:t>外聘課照服務人員要參加在職訓練</a:t>
            </a:r>
            <a:r>
              <a:rPr lang="en-US" altLang="zh-TW" sz="2400" dirty="0"/>
              <a:t>(2</a:t>
            </a:r>
            <a:r>
              <a:rPr lang="zh-TW" altLang="en-US" sz="2400" dirty="0"/>
              <a:t>月舉辦</a:t>
            </a:r>
            <a:r>
              <a:rPr lang="en-US" altLang="zh-TW" sz="2400" dirty="0"/>
              <a:t>)</a:t>
            </a:r>
            <a:endParaRPr lang="zh-TW" altLang="en-US"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7" name="內容版面配置區 4">
            <a:extLst>
              <a:ext uri="{FF2B5EF4-FFF2-40B4-BE49-F238E27FC236}">
                <a16:creationId xmlns="" xmlns:a16="http://schemas.microsoft.com/office/drawing/2014/main" id="{F385314B-540E-45F2-8488-FF2EB3CE0C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952" y="672172"/>
            <a:ext cx="3595435" cy="386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OWN HALL BUSINESS PLA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A3CAF7"/>
      </a:accent1>
      <a:accent2>
        <a:srgbClr val="EB573D"/>
      </a:accent2>
      <a:accent3>
        <a:srgbClr val="5FA4AB"/>
      </a:accent3>
      <a:accent4>
        <a:srgbClr val="051934"/>
      </a:accent4>
      <a:accent5>
        <a:srgbClr val="F8C379"/>
      </a:accent5>
      <a:accent6>
        <a:srgbClr val="FA9778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678</Words>
  <Application>Microsoft Office PowerPoint</Application>
  <PresentationFormat>如螢幕大小 (16:9)</PresentationFormat>
  <Paragraphs>117</Paragraphs>
  <Slides>14</Slides>
  <Notes>11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5" baseType="lpstr">
      <vt:lpstr>TOWN HALL BUSINESS PLAN</vt:lpstr>
      <vt:lpstr>PowerPoint 簡報</vt:lpstr>
      <vt:lpstr>教學組的業務介紹</vt:lpstr>
      <vt:lpstr>教學組提醒一:課務上，按課表上課</vt:lpstr>
      <vt:lpstr>教學組提醒二:1.教學與測驗相伴，多元評量</vt:lpstr>
      <vt:lpstr>2.教學與評量:請老師評量時以正面鼓勵為目的</vt:lpstr>
      <vt:lpstr>教學組提醒三:智慧差勤管理/校內填報/成績管理</vt:lpstr>
      <vt:lpstr>THEM</vt:lpstr>
      <vt:lpstr>請假系統</vt:lpstr>
      <vt:lpstr>課後輔導教師參加研習</vt:lpstr>
      <vt:lpstr>教學組提醒五:公開觀課安排</vt:lpstr>
      <vt:lpstr>提醒六:各項競賽工作月曆表</vt:lpstr>
      <vt:lpstr> 2月</vt:lpstr>
      <vt:lpstr>教學組提醒七:閱讀活動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21</cp:revision>
  <dcterms:modified xsi:type="dcterms:W3CDTF">2021-08-15T06:32:48Z</dcterms:modified>
</cp:coreProperties>
</file>